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7F28-7924-4346-B4FD-6E7EB7850B3B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0A370-6CCE-48C3-8BDD-C36FCB4457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0A370-6CCE-48C3-8BDD-C36FCB4457A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A7F0FF-C2BE-47A8-A981-4B05016C6A76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E4EE37-6BE2-49B1-A332-2930E600FD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/>
              <a:t>สื่อการเรียนการสอน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696200" cy="6019800"/>
          </a:xfrm>
        </p:spPr>
        <p:txBody>
          <a:bodyPr>
            <a:noAutofit/>
          </a:bodyPr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ประโยชน์ของการออกกำลังกาย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	1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ช่วยชะลอความเสื่อมของ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สมองสมอง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ก็เหมือนกับอวัยวะส่วนอื่น ๆ ที่มีการเสื่อมลงตามวัย แต่การออกกำลังกายช่วยชะลอความเสื่อมของสมองได้ ทำให้สามารถคิดและจดจำได้ดีกว่าคนที่ไม่ออกกำลังกายนอกจากนี้การออกกำลังเป็นประจำ ยังทำให้ดูกระฉับกระเฉง มีสมาธิในการเรียนรู้ได้ดีกว่า</a:t>
            </a:r>
            <a:br>
              <a:rPr lang="th-TH" sz="20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2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ทำให้กระดูกแข็งแรงหนา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ขึ้นการ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กินแคลเซียมเพียงอย่างเดียว ไม่ได้ช่วยให้กระดูกแข็งแรงขึ้น ควรอออกกำลังกายควบคู่ไปกับการกินอาหารที่มีแคลเซียมสูง</a:t>
            </a:r>
            <a:br>
              <a:rPr lang="th-TH" sz="20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3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ทำให้ผิว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สวยการ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ออกกำลังกายจะช่วยนำออกซิเจนเข้าสู่เซลล์ต่าง ๆ ของร่างกายได้มากขึ้น ยิ่งร่างกายได้รับออกซิเจนมากขึ้นเพียงใด ก็จะยิ่งช่วยต่อต้านการเกิดอนุมูลอิสระได้มากขึ้นเท่านั้น จึงช่วยชะลอความเสื่อมของเซลล์ได้ ทำให้ผิวพรรณสดใสขึ้น</a:t>
            </a:r>
            <a:br>
              <a:rPr lang="th-TH" sz="20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4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ลด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ความเครียดการ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ออกกำลังกาย ช่วยลดความวิตกกังวล ผ่อนคลายความเครียดได้ เนื่องจากในระหว่างการออกกำลังกาย ร่างกายจะหลั่งสารเอนดอร์ฟินส์หรือสารแห่งความสุข ทำให้รู้สึกสดชื่นขึ้น นอกจากนี้การที่ร่างกายได้เคลื่อนไหว จิตใจก็ได้เคลื่อนไหวไปด้วย   ทำให้ไม่หมกมุ่นอยู่กับเรื่องที่กังวลอยู่ ส่วนการออกกำลังกายแต่ละชนิด มีผลต่อสมองต่างกันการออกกำลังกายชนิดที่เกี่ยวข้องกับการทำสมาธิ เช่น โยคะ หรือไทเก๊ก จะช่วยผ่อนคลายความเครียดในสมองได้มากกว่า การออกกำลังกายประเภทที่ต้องออกแรง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มาก ๆ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 </a:t>
            </a:r>
            <a:r>
              <a:rPr lang="th-TH" dirty="0" smtClean="0"/>
              <a:t>    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5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ช่วยผ่อนคลายภาวะการปวด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ประจำเดือนวิธี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ธรรมชาติที่ช่วยรักษาอาการปวดท้องเมนได้ดีที่สุด คือการออกกำลังกายอย่างสม่ำเสมอไม่ว่าจะเป็นการวิ่ง ว่ายน้ำ หรือแอโรบิค ถ้าไม่มีเวลาก็ออกกำลังง่าย ๆ ด้วย การซิท-อัพตอนเช้าก็ได้ ยิ่งใกล้รอบเดือน ก็ยิ่งควรซิท-อัพไว้ล่วงหน้า เพราะจะช่วยให้เลือดไหลเวียนได้ดีขึ้นและช่วยให้กล้ามเนื้อบริเวณมดลูกมีความยืดหยุ่นทำงานได้ดีขึ้น</a:t>
            </a:r>
            <a:br>
              <a:rPr lang="th-TH" sz="20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6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ลดอาการ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ท้องผูกการ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ออกกำลังกาย ไม่ว่าจะเป็นการเดินเร็ว ๆ การวิ่งเหยาะ การว่ายน้ำ หรือปั่นจักรยาน จะช่วยกระตุ้นการไหลเวียนของโลหิต ทำให้ระบบขับถ่ายได้ระบายของเสียและสารพิษออกจากร่างกาย</a:t>
            </a:r>
            <a:br>
              <a:rPr lang="th-TH" sz="20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มาก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ขึ้น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7.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ทำให้หลับง่าย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ขึ้นการ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ออกกำลังกายในช่วงเย็น ช่วยให้หลับได้ง่ายขึ้น เนื่องจากการออกกำลังกายมีผลโดยตรงกับระบบประสาทส่วนกลาง ทำให้รู้สึกผ่อน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คลาย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8.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ทำให้กล้ามเนื้อ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แข็งแรงการ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ออกกำลังกายอย่างสม่ำเสมอ จะทำให้กล้ามเนื้อแต่ละส่วนแข็งแรง ทำให้หุ่นกระชับสมส่วน</a:t>
            </a:r>
            <a:br>
              <a:rPr lang="th-TH" sz="20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th-TH" sz="2000" dirty="0" smtClean="0">
                <a:latin typeface="Cordia New" pitchFamily="34" charset="-34"/>
                <a:cs typeface="Cordia New" pitchFamily="34" charset="-34"/>
              </a:rPr>
            </a:br>
            <a:endParaRPr lang="en-US" sz="20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924800" cy="6019800"/>
          </a:xfrm>
        </p:spPr>
        <p:txBody>
          <a:bodyPr/>
          <a:lstStyle/>
          <a:p>
            <a:r>
              <a:rPr lang="th-TH" dirty="0" smtClean="0"/>
              <a:t>โทษของการออกกำลังกาย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1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การออกกำลังกายที่ไม่เหมาะสมกับอายุ เช่นผู้สูงอายุควรใช้วิธีเดิน หรือเดินเร็ว ๆ แทนที่จะไปเล่น เทนนิส แบดมินตัน ฯลฯ      แม้แต่ผู้เล่นเทนนิสเท่านั้นเป็นประจำทุกวัน ยังอาจเป็นโรคหัวใจได้   ดังนั้นการออกกำลังกายต้องให้เหมาะสมกับสภาพร่างกายและจิตใจ   ดังจะเห็นได้ ว่า  การรำมวยจีน เป็นคณะ เป็นกลุ่ม  จะเปิดโอกาสให้มีการพูดคุย มีเพื่อน   แต่การเล่นกีฬาเพื่อแข่งขัน  เพื่อจะเอาชนะ จะมีแต่ความเครียด 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	2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การออกกำลังกายผิดเวลา เช่น เวลาอากาศร้อนจัด จะยิ่งทำให้อุณหภูมิในร่างกายสูงขึ้น จนอาจเป็นลมชักได้ หรือหลังการรับประทานอาหารเสร็จใหม่ ๆ อาจเป็นโรคหัวใจได้ เพราะเลือดที่ไปหล่อเลี้ยงหัวใจขณะนั้นมี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น้อย</a:t>
            </a:r>
          </a:p>
          <a:p>
            <a:pPr>
              <a:buNone/>
            </a:pPr>
            <a:r>
              <a:rPr lang="th-TH" sz="2000" b="1" dirty="0" smtClean="0"/>
              <a:t>	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3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การออกกำลังกายในช่วงที่ไม่สบาย เช่น ในขณะที่ท้องเสีย ร่างกายจะขาดน้ำและเกลือแร่ จึงอาจทำให้อ่อนเพลีย เป็นลม เป็นตะคริวได้       เวลาเป็นไข้ ก็ไม่ควรออกกำลังกาย เพราะอาจทำให้เป็นโรคกล้ามเนื้อหัวใจอักเสบ ถึงกับเสียชีวิตทันทีได้   ขอสรุปว่าถ้าไม่สบายไม่ว่าด้วยอาการใด ๆ ถึงแม้ไม่รู้ว่าเป็นโรคอะไร ก็ควรยกเว้นการออกกำลังกายไว้ก่อน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	4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การออกกำลังกายโดยไม่อุ่นเครื่องหรือยืดเส้นยืดสาย      จงจำไว้ว่า  ก่อนออกกำลังกาย จะต้องมีขั้นตอนการอุ่นเครื่องหรือยืดเส้นยืดสาย (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warm up)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ทุกครั้ง โดยไม่มีข้อยกเว้น</a:t>
            </a:r>
          </a:p>
          <a:p>
            <a:pPr>
              <a:buNone/>
            </a:pPr>
            <a:endParaRPr lang="th-TH" sz="20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th-TH" sz="20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th-TH" sz="20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	5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การใช้อุปกรณ์กีฬาและสถานที่ ที่ไม่เหมาะสม เช่น รองเท้า   ความสั้น–ยาวของอุปกรณ์กีฬาที่ไม่เหมาะสมกับผู้เล่น  รวมทั้งสถานที่ ที่ไม่ใช่ลานกีฬา สำหรับการออกกำลังกาย ซึ่งอาจทำให้เกิดอุบัติเหตุ หรือการบาดเจ็บได้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	6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. การออกกำลังกายอย่างหักโหม     เช่น ถ้าวิ่งเพื่อสุขภาพ วิ่งเพียงแค่ 20 นาทีก็เพียงพอแล้ว   ไม่จำเป็นต้องวิ่งถึง 1 ชั่วโมง เป็นต้น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บทที่ 1 สมรรถภาพทางร่างกาย</a:t>
            </a:r>
            <a:endParaRPr lang="en-US" sz="4400" b="1" u="sng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419600" cy="4572000"/>
          </a:xfrm>
        </p:spPr>
        <p:txBody>
          <a:bodyPr/>
          <a:lstStyle/>
          <a:p>
            <a:endParaRPr lang="th-TH" sz="3200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สมรรถภาพ (</a:t>
            </a:r>
            <a:r>
              <a:rPr lang="en-US" sz="2800" b="1" dirty="0" smtClean="0">
                <a:latin typeface="Cordia New" pitchFamily="34" charset="-34"/>
                <a:cs typeface="Cordia New" pitchFamily="34" charset="-34"/>
              </a:rPr>
              <a:t>Fitness)</a:t>
            </a:r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pPr>
              <a:buNone/>
            </a:pP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3200" b="1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b="1" dirty="0" smtClean="0">
                <a:latin typeface="Cordia New" pitchFamily="34" charset="-34"/>
                <a:cs typeface="Cordia New" pitchFamily="34" charset="-34"/>
              </a:rPr>
              <a:t>สมรรถภาพทางร่างกาย คือ ความสามารถในการทำงานของบุคคลได้อย่างยาวนาน โดยไม่รู้สึกเหนื่อยและทำงานได้ดีที่สุดเท่าที่ร่างกายเอื้ออำนวย ความสมบูรณ์ของร่างกาย เป็นพื้นฐานสำคัญที่ทำให้จิตใจสบายเพราะ “จิตเป็นนายกายเป็นบ่าว” กล่าวคือ จิตใจกัยร่างกายมีความสัมพันธ์กัน และมีผลกระทบซึ่งกันและกันโดยตรงหากส่วนหนึ่งอ่อนแอลงจะทำให้อีกส่วนอ่อนแอไปด้วย</a:t>
            </a:r>
            <a:endParaRPr lang="en-US" sz="2000" b="1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4" name="Picture 3" descr="Clip_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981200"/>
            <a:ext cx="3219450" cy="3248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5562600"/>
            <a:ext cx="3049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/>
              <a:t>สมรรถภาพที่ดี ทำให้ร่างกายสมส่วนทะมัดทะแมง</a:t>
            </a:r>
            <a:endParaRPr lang="en-US" sz="1600" b="1" dirty="0"/>
          </a:p>
        </p:txBody>
      </p:sp>
      <p:sp>
        <p:nvSpPr>
          <p:cNvPr id="6" name="Up Arrow 5"/>
          <p:cNvSpPr/>
          <p:nvPr/>
        </p:nvSpPr>
        <p:spPr>
          <a:xfrm>
            <a:off x="5486400" y="5334000"/>
            <a:ext cx="3048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5410200" cy="5257800"/>
          </a:xfrm>
        </p:spPr>
        <p:txBody>
          <a:bodyPr/>
          <a:lstStyle/>
          <a:p>
            <a:r>
              <a:rPr lang="th-TH" sz="2800" b="1" dirty="0" smtClean="0">
                <a:latin typeface="Cordia New" pitchFamily="34" charset="-34"/>
                <a:cs typeface="Cordia New" pitchFamily="34" charset="-34"/>
              </a:rPr>
              <a:t>องค์ประกอบของสมรรถภาพทางกาย</a:t>
            </a:r>
          </a:p>
          <a:p>
            <a:pPr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สมรรถภาพทางกายประกอบด้วยองค์ปนะกอบ 2 ประการ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b="1" dirty="0" smtClean="0">
                <a:latin typeface="Cordia New" pitchFamily="34" charset="-34"/>
                <a:cs typeface="Cordia New" pitchFamily="34" charset="-34"/>
              </a:rPr>
              <a:t>1.สมรรถภาพทางกายที่สัมพันธ์กับสุขภาพ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หมายถึง สมรรถภาพที่มีปัจจัยสนับสนุนให้มีสุขภาพดี ป้องกันโรคภัยไข้เจ็บ เช่น หลอดเลือดหัวใจอุดตัน โรคความดันโลหิตสูง ตลอดจนปัญหาสุขภาพที่เกิดจากการขาดการออกกำลังกายประกอบด้วยองค์ประกอบ ดังต่อไปนี้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1.1  ความทนทานของระบบหายใจและระบบไหลเวียนโลหิต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1.2  ความแข็งแรงและความอดทนของกล้ามเนื้อ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1.3  สัดส่วนของร่างกาย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1.4  ความอ่อนตัว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	  1.5  สุขนิสัย</a:t>
            </a:r>
          </a:p>
          <a:p>
            <a:pPr>
              <a:buNone/>
            </a:pPr>
            <a:endParaRPr lang="th-TH" sz="1800" dirty="0" smtClean="0"/>
          </a:p>
        </p:txBody>
      </p:sp>
      <p:pic>
        <p:nvPicPr>
          <p:cNvPr id="4" name="Picture 3" descr="11624344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838200"/>
            <a:ext cx="261620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00800" y="54102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สมรรถภาพทางกายที่สัมพันธ์กับทักษะ</a:t>
            </a:r>
            <a:endParaRPr lang="en-US" sz="16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6477000" y="5181600"/>
            <a:ext cx="3048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8674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2000" dirty="0" smtClean="0"/>
              <a:t>	</a:t>
            </a:r>
            <a:r>
              <a:rPr lang="th-TH" sz="2000" b="1" dirty="0" smtClean="0">
                <a:latin typeface="Cordia New" pitchFamily="34" charset="-34"/>
                <a:cs typeface="Cordia New" pitchFamily="34" charset="-34"/>
              </a:rPr>
              <a:t>2.  สมรรถภาพทางกายที่สัมพันธ์กับทักษะ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หมายถึงสมรรถภาพทางกายที่เป็นปัจจัยสนับสนุนให่มีความสามารถ และมีทักษะในการแสดงออกทางการเคลื่อนไหว การกีฬา การเต้นรำ ยิมนาสติก โยคะ ประกอบด้วยองค์ประกอบ ดังต่อไปนี้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2.1  พันธุกรรม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2.2  ความว่องไว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2.3  ความสมดุลของร่างกาย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2.4  พลังกล้ามเนื้อ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2.5  ความเร็ว</a:t>
            </a:r>
          </a:p>
          <a:p>
            <a:pPr>
              <a:buNone/>
            </a:pPr>
            <a:endParaRPr lang="en-US" sz="20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4" name="Picture 3" descr="yoka_015new_siz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810000"/>
            <a:ext cx="6172200" cy="2057400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1752600" y="6019800"/>
            <a:ext cx="3048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2600" y="6248401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latin typeface="Cordia New" pitchFamily="34" charset="-34"/>
                <a:cs typeface="Cordia New" pitchFamily="34" charset="-34"/>
              </a:rPr>
              <a:t>สมรรถภาพทางกายที่สัมพันธ์กับทักษะ</a:t>
            </a:r>
            <a:endParaRPr lang="en-US" sz="1600" b="1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486400"/>
          </a:xfrm>
        </p:spPr>
        <p:txBody>
          <a:bodyPr/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การทดสอบสมรรถภาพทางกาย</a:t>
            </a:r>
          </a:p>
          <a:p>
            <a:pPr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ความหมายของศัพท์เบื้องต้น</a:t>
            </a:r>
          </a:p>
          <a:p>
            <a:pPr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 1.  สมรรถภาพทางกาย (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Physical Fitness)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หมายถึงความสามารถทางกายที่ประกอบกิจกรรมอยู่ได้นาน ๆ โดยไม่พัก ซึ่งได้รับผลจากการประกอบกิจกรรมอย่างมีประสิทธิภาพและน่างกายสามารถกลับคืนสู่สภาวะปรกติได้อย่างรวดเร็ว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2.  ความแข็งแรง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(Strength)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หมายถึงความแข็งแรงของกล้ามเนื้อ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(Muscles)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ของบุคคลที่สามารถุทำงานหรือประกอบกิจกรรมได้อย่างมีประสิทธิภาพ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3.  ความทนทาน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(Endurance)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หมายถึง การที่กล้ามเนื้อสามารถทำงานได้เป็นเวลานาน หรือมากกว่าปกติที่เคยกระทำอยู่ เช่น แต่ก่อนเคยทำกิจกรรมได้ 5 นาที กล้ามเนื้อเกิดความเมื่อยล้า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2000" dirty="0" err="1" smtClean="0">
                <a:latin typeface="Cordia New" pitchFamily="34" charset="-34"/>
                <a:cs typeface="Cordia New" pitchFamily="34" charset="-34"/>
              </a:rPr>
              <a:t>Fatique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แต่เมื่อประกอบกิจกรรมไประยะหนึ่งสามารถกระทำอยู่ได้นานกว่า 5 นาที กล้ามเนื้อเกิดความเมื่อยล้า นั้นแสดงว่ากล้ามเนื้อเริ่มเกิดความทนทานขึ้น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4.  ความอ่อนตัว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(Flexibility)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หมายถึง ความสามารถของร่างกาย หรือบางส่วนของร่างกายที่สามารถขยายเข้าและออกได้มากโดยปราศจากการยึดเหนี่ยวของกล้ามเนื้อ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5.  ความว่องไว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(Agility)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หมายถึง ความสามารถของร่างกายที่จะวิ่งหรือเดินโดยการเปลี่ยนทิศทางได้อย่างฉับพลัน หรือในอีกแง่หนึ่งคือความคล่องตัวในการทำกิจกรรมต่าง ๆ </a:t>
            </a:r>
            <a:endParaRPr lang="en-US" sz="20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2000" dirty="0" smtClean="0"/>
              <a:t> 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6. กำลัง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(Power)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หมายถึง ความสามารถของกล้ามเนื้อที่จะปฏิบัติงานโดยทำให้วัตถุที่หนัก หรือร่างกายเคลื่อนที่ได้อย่างมีประสิทธิภาพ เช่น ยกน้ำหนัก พุ่ง ขว้าง ย่อ กระโดด บางท่านอาจจะสงสัยได้ว่า ความแข็งแรงกับกำลัง แตกต่างกันตรงไหน ผู้เขียนก็อยากจะชี้แจงให้ได้เห็นชัดว่า ความแข็งแรงเป็นความสามารถของร่างกายที่จะแสดงให้เห็นถึงความแข็งแรงของกล้ามเนื้อ ส่วนกำลังเป็นแรงภานในที่แสดงประสิทธิภาพออกมาในรูปของกำลัง ทั้งสองอย่างนี้จะต้องอาศัยซึ่งกันและกันเสมอ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7.  ความเร็ว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(Speed)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หมายถึง ความสามารถในการเคลื่อนที่ของร่างกายจากจุดหนึ่งไปยังอีกจุดหนึ่งได้อย่างรวดเร็ว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 8.  ความใทรงตัว 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(Balance)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 หมายถึง ความสามารถของร่างกายในการควบคุมตัวให้อยู่ในลักษณะสมดุลอยู่ได้ ไม่ว่าร่างกายจะอยู่ในลักษณะใด ๆ จะเป็นขณะยืน เดิน หรือประกอบกิจกรรมอยู่ก็ตาม</a:t>
            </a:r>
          </a:p>
          <a:p>
            <a:pPr>
              <a:buNone/>
            </a:pP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	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>
            <a:normAutofit fontScale="77500" lnSpcReduction="20000"/>
          </a:bodyPr>
          <a:lstStyle/>
          <a:p>
            <a:r>
              <a:rPr lang="th-TH" sz="3400" b="1" dirty="0" smtClean="0">
                <a:latin typeface="Cordia New" pitchFamily="34" charset="-34"/>
                <a:cs typeface="Cordia New" pitchFamily="34" charset="-34"/>
              </a:rPr>
              <a:t>ข้อทดสอบ (</a:t>
            </a:r>
            <a:r>
              <a:rPr lang="en-US" sz="3400" b="1" dirty="0" smtClean="0">
                <a:latin typeface="Cordia New" pitchFamily="34" charset="-34"/>
                <a:cs typeface="Cordia New" pitchFamily="34" charset="-34"/>
              </a:rPr>
              <a:t>International Committee for The Standardization of Physical Fitness Test :ICSPFT) </a:t>
            </a:r>
            <a:r>
              <a:rPr lang="th-TH" sz="3400" b="1" dirty="0" smtClean="0">
                <a:latin typeface="Cordia New" pitchFamily="34" charset="-34"/>
                <a:cs typeface="Cordia New" pitchFamily="34" charset="-34"/>
              </a:rPr>
              <a:t>ประกอบด้วยข้อทดสอบ 8 ข้อ</a:t>
            </a:r>
            <a:r>
              <a:rPr lang="th-TH" sz="3400" b="1" dirty="0" smtClean="0">
                <a:latin typeface="Cordia New" pitchFamily="34" charset="-34"/>
                <a:cs typeface="Cordia New" pitchFamily="34" charset="-34"/>
              </a:rPr>
              <a:t>ดังต่อไปนี้</a:t>
            </a:r>
            <a:endParaRPr lang="en-US" sz="34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th-TH" sz="34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1.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วิ่ง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เร็ว 50 เมตร </a:t>
            </a: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2.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ยืน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กระโดดไกล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3.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แรง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บีบมือที่ถนัด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4.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ลุก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- นั่ง 30 วินาที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5.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ดึง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ข้อ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6.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วิ่ง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เก็บของ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7.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งอ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ตัวข้างหน้า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  8.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วิ่ง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ระยะไกล </a:t>
            </a:r>
            <a:br>
              <a:rPr lang="th-TH" dirty="0" smtClean="0">
                <a:latin typeface="Cordia New" pitchFamily="34" charset="-34"/>
                <a:cs typeface="Cordia New" pitchFamily="34" charset="-34"/>
              </a:rPr>
            </a:b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ข้อทดสอบเหล่านี้ใช้กับบุคคลชายหญิง อายุระหว่าง 6 - 32 ปี ผู้รับการทดสอบต้องมีสุขภาพดี ให้ความร่วมมือ และตั้งใจปฏิบัติอย่างเต็มความสามารถ ทั้งนี้แนะนำให้ผู้รับการทดสอบแต่งกายให้เหมาะสม ใช้กางเกงกีฬาขาสั้น เสื้อยืดแขนสั้น หรือเสื้อกล้าม สวมรองเท้าผ้าใบ หรือเท้าเปล่า และห้ามสวมรองเท้าตะปู</a:t>
            </a:r>
            <a:br>
              <a:rPr lang="th-TH" dirty="0" smtClean="0">
                <a:latin typeface="Cordia New" pitchFamily="34" charset="-34"/>
                <a:cs typeface="Cordia New" pitchFamily="34" charset="-34"/>
              </a:rPr>
            </a:b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อย่างไร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ก็ตามสำหรับการทดสอบสมรรถภาพทางกาย ควรแบ่งการทดสอบเป็น 2 วัน หรือวันเดียว 2 ระยะ ในตอนเช้า และตอนบ่าย ถ้าแบ่งเป็น 2 วัน วันแรกทำการทดสอบรายการที่ 1, 2, 8, วันที่ 2 ทำการทดสอบรายการที่ 3, 4, 5, 6, และ 7 แต่ถ้าเป็นการทดสอบวันเดียวจะต้องวิ่งระยะไกลเป็นอันดับสุดท้าย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ข้อทดสอบแบบ 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( 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The American Association for Health, Physical Education and Recreation and :AAHPER)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ได้คิดแบทดสอบสมรรถภาพทางกาย สำหรับเยาวชนอายุระหว่าง 10-18 ปี แบบทดสอบมีทั้งหมด 7 รายการ ดังนี้ </a:t>
            </a:r>
            <a:endParaRPr lang="en-US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endParaRPr lang="th-TH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  1.  ดึง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ข้อ ( 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Pull-ups)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ใช้สำหรับนักเรียนชาย งอแขนห้อยตัว (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Flexed-am Hang) 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ใช้สำหรับนักเรียนหญิง </a:t>
            </a:r>
            <a:endParaRPr lang="th-TH" sz="22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  2.  ลุก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-นั่ง (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Sit-ups) </a:t>
            </a:r>
            <a:endParaRPr lang="th-TH" sz="22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  3.  วิ่ง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เก็บของ (40 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Yards Shuttle Run) </a:t>
            </a:r>
            <a:endParaRPr lang="th-TH" sz="22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  4.  ยืน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กระโดดไกล ( 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Standing Broad Jump) </a:t>
            </a:r>
            <a:endParaRPr lang="th-TH" sz="22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  5.  วิ่ง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เร็ว 50 หลา (50 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Yards Dash) </a:t>
            </a:r>
            <a:endParaRPr lang="th-TH" sz="22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  6.  ขว้าง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ลูกซอฟบอล (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Softball 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Throw)</a:t>
            </a:r>
            <a:endParaRPr lang="th-TH" sz="22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</a:pP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	  7.  วิ่ง</a:t>
            </a:r>
            <a:r>
              <a:rPr lang="th-TH" sz="2200" dirty="0" smtClean="0">
                <a:latin typeface="Cordia New" pitchFamily="34" charset="-34"/>
                <a:cs typeface="Cordia New" pitchFamily="34" charset="-34"/>
              </a:rPr>
              <a:t>-เดิน 600 หลา (600 </a:t>
            </a: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>Yards Run-walk) </a:t>
            </a:r>
            <a:br>
              <a:rPr lang="en-US" sz="2200" dirty="0" smtClean="0">
                <a:latin typeface="Cordia New" pitchFamily="34" charset="-34"/>
                <a:cs typeface="Cordia New" pitchFamily="34" charset="-34"/>
              </a:rPr>
            </a:br>
            <a:r>
              <a:rPr lang="en-US" sz="22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en-US" sz="2200" dirty="0" smtClean="0">
                <a:latin typeface="Cordia New" pitchFamily="34" charset="-34"/>
                <a:cs typeface="Cordia New" pitchFamily="34" charset="-34"/>
              </a:rPr>
            </a:br>
            <a:endParaRPr lang="en-US" sz="22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u="sng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บทที่ 2 การออกกำลังกาย</a:t>
            </a:r>
            <a:endParaRPr lang="en-US" sz="4400" b="1" u="sng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ความหมายของการออกกำลังกาย 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/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การออกกำลังกาย หมายถึง การ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ให้กล้ามเนื้อทำงานเพื่อประโยชน์ต่างๆ  เช่น การประกอบอาชีพ การทำงานอดิเรก หรือแม้การเล่นสนุก  อีกคำหนึ่งที่มีความหมายเกี่ยวข้องกันคือ  "กีฬา"  หมายความถึงการออกกำลังที่เป็นการเล่นอย่างมีระเบียบหรือกฎเกณฑ์   เช่น  แบดมินตัน ฟุตบอล รวมทั้งไม้หึ่งหรือตี่จับด้วย การกระโดดโลดเต้นไปตามเรื่องไม่ควรจะเรียกว่ากีฬา   เป็นแต่เพียงการเล่น  โดยเหตุผลทำนองเดียวกับการตักน้ำรดต้นไม้ก็ไม่ใช่กีฬา แต่ถ้ามีการแข่งขันตักน้ำใส่ตุ่ม ก็นับว่าเป็นกีฬาได้ เพราะจะมีกฎเกณฑ์และกำหนดเวลา ปัจจุบันนี้นิยมใช้คำว่า "กีฬา" สำหรับการใช้กำลังกายเพื่อประโยชน์อื่นๆ นอกจากงานอาชีพหรืองานประจำวัน โดยเฉพาะอย่างยิ่งใช้สำหรับการออกกำลังกายเพื่อประโยชน์เกี่ยว กับการบริหารกาย  การเล่นสนุก และการแข่งขัน ชื่อของบทความนี้เป็นตัวอย่างหนึ่งของการใช้คำ "กีฬา" ตามความหมายในปัจจุบัน</a:t>
            </a:r>
            <a:br>
              <a:rPr lang="th-TH" sz="2000" dirty="0" smtClean="0">
                <a:latin typeface="Cordia New" pitchFamily="34" charset="-34"/>
                <a:cs typeface="Cordia New" pitchFamily="34" charset="-34"/>
              </a:rPr>
            </a:br>
            <a:endParaRPr lang="en-US" sz="20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144</Words>
  <Application>Microsoft Office PowerPoint</Application>
  <PresentationFormat>On-screen Show (4:3)</PresentationFormat>
  <Paragraphs>82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สื่อการเรียนการสอน</vt:lpstr>
      <vt:lpstr>บทที่ 1 สมรรถภาพทางร่างกาย</vt:lpstr>
      <vt:lpstr>Slide 3</vt:lpstr>
      <vt:lpstr>Slide 4</vt:lpstr>
      <vt:lpstr>Slide 5</vt:lpstr>
      <vt:lpstr>Slide 6</vt:lpstr>
      <vt:lpstr>Slide 7</vt:lpstr>
      <vt:lpstr>Slide 8</vt:lpstr>
      <vt:lpstr>บทที่ 2 การออกกำลังกาย</vt:lpstr>
      <vt:lpstr>Slide 10</vt:lpstr>
      <vt:lpstr>Slide 11</vt:lpstr>
      <vt:lpstr>Slide 12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</dc:title>
  <dc:creator>COM</dc:creator>
  <cp:lastModifiedBy>COM</cp:lastModifiedBy>
  <cp:revision>17</cp:revision>
  <dcterms:created xsi:type="dcterms:W3CDTF">2011-08-05T06:43:46Z</dcterms:created>
  <dcterms:modified xsi:type="dcterms:W3CDTF">2011-08-05T08:54:24Z</dcterms:modified>
</cp:coreProperties>
</file>