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829" autoAdjust="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B899-B312-4A40-B9E6-256C12E12D75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DF755-7C3F-4569-8392-DEC2AC74349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DF755-7C3F-4569-8392-DEC2AC74349D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156D-9176-45AE-BE66-38B25B9C2A80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283273-24C5-4F96-ACA1-0BC49BE826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156D-9176-45AE-BE66-38B25B9C2A80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3273-24C5-4F96-ACA1-0BC49BE826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156D-9176-45AE-BE66-38B25B9C2A80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3273-24C5-4F96-ACA1-0BC49BE826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156D-9176-45AE-BE66-38B25B9C2A80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283273-24C5-4F96-ACA1-0BC49BE826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156D-9176-45AE-BE66-38B25B9C2A80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3273-24C5-4F96-ACA1-0BC49BE826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156D-9176-45AE-BE66-38B25B9C2A80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3273-24C5-4F96-ACA1-0BC49BE826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156D-9176-45AE-BE66-38B25B9C2A80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1283273-24C5-4F96-ACA1-0BC49BE826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156D-9176-45AE-BE66-38B25B9C2A80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3273-24C5-4F96-ACA1-0BC49BE826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156D-9176-45AE-BE66-38B25B9C2A80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3273-24C5-4F96-ACA1-0BC49BE826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156D-9176-45AE-BE66-38B25B9C2A80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3273-24C5-4F96-ACA1-0BC49BE826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156D-9176-45AE-BE66-38B25B9C2A80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3273-24C5-4F96-ACA1-0BC49BE826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BB156D-9176-45AE-BE66-38B25B9C2A80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283273-24C5-4F96-ACA1-0BC49BE826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สือการเรียนการสอน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วิชา วิถีธรรมวิถีไทย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หลักคำสอนของศาสนา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คริสต์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ศาสนา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คริสต์เป็นศาสนาแห่งประวัติศาสตร์ ยิ่งใหญ่และสำคัญศาสนาหนึ่งของโลก ที่มีพระเยซูเป็นผู้ก่อตั้งและเป็นวิถีทางการดำเนินชีวิตในสังคมของผู้นับถือศาสนาองค์เดียว ปัจจุบันมีนิกายสำคัญๆ 3 นิกาย คือ โรมันคาทอลิก(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Roman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eatholie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กรีนออร์ธอดอกซ์(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Greek Orthodox)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และโปรเตสแตนต์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Protestant)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มีคัมภีร์ศาสนาเรียกว่า ไบเบิล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Bible)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ซึ่งแบ่งเป้น 2 คัมภีร์คือ คัมภีร์เดิม (พันธสัญญาเดิม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Old testament)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ที่รับมาจากศาสนายูดาห์ และคัมภีร์ใหม่ (พันธสัญญาใหม่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New Testament 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ซึ่งเน้นบันทึกชีวิตและคำสอนของพระเยซูรวมทั้งเหตุการณ์ต่างๆที่เกี่ยวข้องกับพระองค์ ตามความสำนึกของศาสนาคริสต์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คำสอนที่สำคัญของศาสนาคริสต์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 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 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1. เรื่อง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ความรัก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ศาสนาคริสต์ สอนให้รักพระเจ้า รักครอบครัว รักเพื่อนมนุษย์ทั้งมวล โดย ไม่เลือกชนชั้นและเชื้อชาติ ให้เมตตาผู้กระทำผิดโดยไม่ตั้งใจ เห็นใจผู้ที่มีทุกข์และอภัยแม้แต่ผู้ที่วางตัวเป็นศัตรู 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. หลักตรีเอภานุภาพ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เป็นการสอนให้ยึดมั่นเคารพบูชาในองค์ 3 คือ พระบิดา หมายถึง พระยะโฮวา คือผู้สร้างโลกมนุษย์และสรรพสิ่ง พระบุตร คือพระเยซูและพระจิต คือรวมบิดาและพระบุตร อันเป็นวิญญาณศักดิ์สิทธิ์ที่ปรากฏในจิตวิญญาณของมนุษย์ เพื่อเกื้อกูลให้มนุษย์เป็นคนดี  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 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. บาปกำหนด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(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Original Sin)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เมื่อพระเจ้าสร้างโลกได้สร้างชายหญิง คือ อาดัมและอีฟให้อยู่กินกันอย่างมีความสุข ต่อมาทั้งคู่ได้ทำผิดโดยแอบไปกินผลไม้ต้องห้าม พระเจ้าจึงลงโทษโดยให้ทั้งคู่ทำมาหากินลำบาก แล้วให้ความผิดนั้นตกทอดมาถึงมนุษย์ทุกคน บาปนี้จึงเรียกว่า บาปกำหนด  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 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. บัญญัติ 10 ประการ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เป็นหลักศาสนาที่อยู่ในคัมภีร์เดิม ซึ่งพระเจ้าประทานให้แก่ โมเสส ถือเป็นหลักปฏิบัติสำหรับผู้นับถือศาสนาคริสต์มีดังนี้คือ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4.1 เคารพพระเจ้าเพียงพระองค์เดียว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4.2 ห้ามนับถือรูปบูชาใด ๆ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4.3 อย่าออกนามพระเจ้าโดยไม่เคารพ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4.4 จงถือวันพระเจ้าเป็นวันสำคัญ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4.5 เคารพบิดามารดา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4.6 ห้ามฆ่ามนุษย์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4.7 ห้ามผิดประเวณี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4.8 ห้ามลักทรัพย์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4.9 ห้ามคิดมิชอบ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4.10 อย่าโลภในสิ่งของผู้อื่น 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หลักธรรมกับการนำไปใช้ในชีวิตประจำวัน</a:t>
            </a: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   ศาสนาเป็นเรื่องของจิตใจและอารมณ์ สามารถจูงใจและผูกใจคนไว้ได้อย่างแน่นแฟ้น มนุษย์จะนำศาสนาที่คนนับถือติดตัวไปปฏิบัติหรือเผยแพร่ในที่ใหม่ ศาสนาไม่ใช่ของที่อยู่กับที่แต่จะอยู่ตรงที่หนึ่งที่ใดก็ต่อเมื่อมนุษย์ยังไม่อพยพไปไหน บุคคลที่เกิดมาในศาสนาใดก็จะนับถือศาสนานั้น และมีความประพฤติคล้ายกับบุคคลที่นับถือศาสนานั้นๆ เช่น เด็กฝรั่งที่ถูกเลี้ยงแบบไทยและให้นับถือศาสนาพุทธ ก็จะมีพฤติกรรมและความคิดอ่านไปในแบบไทยๆ เป็นต้น ศาสนาจึงมีอิทธิพลต่อความเป็นอยู่ของคนในสังคม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หลักธรรม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ที่ศาสนิกชนสามารถนำมาใช้ได้ในชีวิตประจำวัน มีดังนี้ 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 1. การทำความดี ละเว้นความชั่ว แนวทางการปฏิบัติของแต่ละศาสนาแตกต่างกันแต่ทุกศาสนาก็สอนให้ทำความดีและละเว้นความชั่วทั้งนั้น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2. การพัฒนาตนเองและการพึ่งตนเอง ศาสนาต่างๆ สอนให้คนพึ่งตนเองและพัฒนาตนเองเพื่อให้อยู่ได้ในสังคมอย่างมีความสุข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3. ความยุติธรรม ความเสมอภาพและเสรีภาพ คำสอนของศาสนาจะเน้นในเรื่องเหล่านี้เพราะทุกเรื่องจะทำให้มนุษย์อยู่ร่วมกัน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อย่าสันติ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4. การเสียสละหรือการสังคมสงเคราะห์ศาสนาต่างๆ สอนให้มีความเสียสละเอื้อเฟื้อเผื่อแผ่และสงเคราะห์ซึ่งกันและกันด้วยความเมตตา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กรุณา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5. ความอุตสาหะและความพยายาม ทุกศาสนาสอนให้คนมีความอุตสาหะ มีความเพียร ความอดทนและมีความ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พยายาม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6. ความรักความเมตตา คำสอนทุกสาสนาจะเน้นเรื่องความรักความเมตตา เพราะการที่คนเราจะอยู่ร่วมกันได้อย่างสันตินั้น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7. ความมีคุณธรรมอดทน อดกลั้น เกือบทุกศาสนา มีบทบัญญัติและข้อปฏิบัติในเรื่องนี้เหมือนกัน เช่น ศีลของศาสนาพุทธ บัญญัติ 10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ประการ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8. การยกย่องเคารพบิดามารดาถือเป็นหลักสำคัญของศาสนาต่างๆ ว่าบุพการีเป็นสิ่งควรยกย่องในศาสนาพุทธกล่าวไว้ว่าบิดา มารดาเป็นพระ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พรหม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9. การไม่แบ่งชั้นวรรณะ พระพุทธเจ้าตรัสว่า กำเนิดชาติตระกูลมิได้ทำให้บุคคลเป็นพราหมณ์เป็นกษัตริย์ เป็นพ่อค่า ความประพฤติของ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บุคคล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10.ไม่เสพสุรา ไม่เล่นการพนัน ไม่พูดจาขยายความ เป็นพื้นฐานของทุกศาสนาที่บัญญัติไว้อย่างชัดเจนว่า เป็นสิ่งไม่ควร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ทำ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953000"/>
            <a:ext cx="8382000" cy="685800"/>
          </a:xfrm>
        </p:spPr>
        <p:txBody>
          <a:bodyPr>
            <a:normAutofit/>
          </a:bodyPr>
          <a:lstStyle/>
          <a:p>
            <a:pPr algn="l"/>
            <a:r>
              <a:rPr lang="th-TH" sz="2800" dirty="0" smtClean="0"/>
              <a:t>บทที่ 2 ความสำคัญของพระพุทธศาสนาและค่านิยมที่ควรปลูกฝังในสังคมไทยตามหลังของศาสนา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ความสำคัญของพระพุทธศาสนาในประเทศไทย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พระพุทธศานาเป็นศาสนาประจำชาติไทย</a:t>
            </a:r>
          </a:p>
          <a:p>
            <a:r>
              <a:rPr lang="th-TH" dirty="0" smtClean="0"/>
              <a:t>พระพุทธศาสนาเป็นรากฐานของสังคมไทย</a:t>
            </a:r>
          </a:p>
          <a:p>
            <a:r>
              <a:rPr lang="th-TH" dirty="0" smtClean="0"/>
              <a:t>ประเทศไทยเป็นประเทศที่มีจำนวนผู้ถือศาสนาพุทธมากที่สุดในโลก</a:t>
            </a:r>
          </a:p>
          <a:p>
            <a:r>
              <a:rPr lang="th-TH" dirty="0" smtClean="0"/>
              <a:t>พระมหากษัตริย์ ซึ่งเป็นที่เคารพรักบูชา เป็นศูนย์รวมจิตใจของคนไทยทรงเป็นพุทธมามกะ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สถานภาพของพระพุทธศาสนา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ศาสนาประเภทเทวนิยม</a:t>
            </a:r>
          </a:p>
          <a:p>
            <a:r>
              <a:rPr lang="th-TH" dirty="0" smtClean="0"/>
              <a:t>ศานาประเภทอเทวนิยม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หลักการของพระพุทธศาสนา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หลักการของพระพุทธศาสนาในการพัฒนาศรัทธา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ศรัทธา แปลว่า ความเชื่อ คู่กับ ปสาทะ แปลว่า ความเลื่อมใส</a:t>
            </a:r>
          </a:p>
          <a:p>
            <a:pPr>
              <a:buFont typeface="Wingdings" pitchFamily="2" charset="2"/>
              <a:buChar char="v"/>
            </a:pPr>
            <a:r>
              <a:rPr lang="th-TH" dirty="0" smtClean="0"/>
              <a:t>หลักศรัทธาประกอบด้วย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 smtClean="0"/>
              <a:t>ความเชื่อในกฏธรรมชาติ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 smtClean="0"/>
              <a:t>ความเชื่ออย่างมีเหตุผล</a:t>
            </a:r>
          </a:p>
          <a:p>
            <a:pPr lvl="1">
              <a:buFont typeface="Courier New" pitchFamily="49" charset="0"/>
              <a:buChar char="o"/>
            </a:pPr>
            <a:r>
              <a:rPr lang="th-TH" dirty="0" smtClean="0"/>
              <a:t>ความเชื่อในตัวมนุษย์ว่ามีความดีงามสามารถพัฒนาศักยภาพในตัวเอง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การเจริญปัญญาตามหลักพระพุทธศาสนา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อุปายมนสิการ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แปลว่า คิดพิจารณาโดยอุบาย คือคิดอย่างมีวิธี</a:t>
            </a:r>
          </a:p>
          <a:p>
            <a:r>
              <a:rPr lang="th-TH" dirty="0" smtClean="0"/>
              <a:t>ปถมนสิการ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แปลว่า คิดเป็นทางหรือคิดถูกทาง</a:t>
            </a:r>
          </a:p>
          <a:p>
            <a:r>
              <a:rPr lang="th-TH" dirty="0" smtClean="0"/>
              <a:t>การณมนสิการ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แปลว่า คิดตามเหตุตามผล</a:t>
            </a:r>
          </a:p>
          <a:p>
            <a:r>
              <a:rPr lang="th-TH" dirty="0" smtClean="0"/>
              <a:t>อุปปาทกมนสิการ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แปลว่า การคิดให้เกิดผล</a:t>
            </a:r>
            <a:endParaRPr lang="th-TH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ค่านิยมที่ควรปลูกฝังในสังคมไทยตามหลักพระพุทธศาสนา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การยอมรับศักยภาพขงมนุษย์</a:t>
            </a:r>
          </a:p>
          <a:p>
            <a:r>
              <a:rPr lang="th-TH" dirty="0" smtClean="0"/>
              <a:t>การมีหิริโอตัปปะ</a:t>
            </a:r>
          </a:p>
          <a:p>
            <a:r>
              <a:rPr lang="th-TH" dirty="0" smtClean="0"/>
              <a:t>วิถีการดำเนินชีวิตแบบประชาธิปไตย</a:t>
            </a:r>
          </a:p>
          <a:p>
            <a:r>
              <a:rPr lang="th-TH" dirty="0" smtClean="0"/>
              <a:t>ความสามัคคี</a:t>
            </a:r>
          </a:p>
          <a:p>
            <a:r>
              <a:rPr lang="th-TH" dirty="0" smtClean="0"/>
              <a:t>ความมีวินัย</a:t>
            </a:r>
          </a:p>
          <a:p>
            <a:r>
              <a:rPr lang="th-TH" dirty="0" smtClean="0"/>
              <a:t>ความกตัญญู</a:t>
            </a:r>
          </a:p>
          <a:p>
            <a:r>
              <a:rPr lang="th-TH" dirty="0" smtClean="0"/>
              <a:t>การสร้างสัมมาทิฏฐิด้วยการปฏิบัติ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บทที่ 3 ศาสนพิธีและวันสำคัญทางพระพุทธศาสนา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ศาสนพิธี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ความสำคัญของศาสนพิธี</a:t>
            </a:r>
          </a:p>
          <a:p>
            <a:pPr lvl="1"/>
            <a:r>
              <a:rPr lang="th-TH" sz="2000" dirty="0" smtClean="0"/>
              <a:t>เป็นจุดนัดหมายให้ตั้งใจเริ่มทำการอย่างจริงจัง</a:t>
            </a:r>
          </a:p>
          <a:p>
            <a:pPr lvl="1"/>
            <a:r>
              <a:rPr lang="th-TH" sz="2000" dirty="0" smtClean="0"/>
              <a:t>เป็นวินัยพื้นฐานและเป็นเครื่องนำคนให้เข้าสู่ชุมชน</a:t>
            </a:r>
          </a:p>
          <a:p>
            <a:pPr lvl="1"/>
            <a:r>
              <a:rPr lang="th-TH" sz="2000" dirty="0" smtClean="0"/>
              <a:t>เป็นเครื่องน้อมจิตใจให้เกิดความเลื่อมใสและเพิ่มพูนศรัทธา</a:t>
            </a:r>
          </a:p>
          <a:p>
            <a:pPr lvl="1"/>
            <a:r>
              <a:rPr lang="th-TH" sz="2000" dirty="0" smtClean="0"/>
              <a:t>เป็นโอกาศสำหรับพระที่จะปรากฏตัวและให้ธรรม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บทที่ 1 ศาสนากับการดำเนินชีวิต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ตัวอย่างศาสนพิธี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ตักบาตร</a:t>
            </a:r>
          </a:p>
          <a:p>
            <a:pPr lvl="1"/>
            <a:r>
              <a:rPr lang="th-TH" dirty="0" smtClean="0"/>
              <a:t>เป็นการทำบุญตักบาตร เป็นวิธีหนึ่งที่ช่วยธำรงพระพุทธศาสนา</a:t>
            </a:r>
          </a:p>
          <a:p>
            <a:r>
              <a:rPr lang="th-TH" dirty="0" smtClean="0"/>
              <a:t>กรวดน้ำ</a:t>
            </a:r>
          </a:p>
          <a:p>
            <a:pPr lvl="1"/>
            <a:r>
              <a:rPr lang="th-TH" dirty="0" smtClean="0"/>
              <a:t>เป็นกิริยาที่เทน้ำหรือหลั่งน้ำซึ่งเป็นการตั้งใจขอคนที่กระทำ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ความสำคัญทางศาสนา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ศาสนา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ทุกศาสนา มีจุดหมายสำคัญร่วมกัน คือ ต้องการสอนให้มนุษย์ทุกคนเป็นคนดีอยู่ร่วมกันอย่างสงบ เปรียบได้กับกฎหมายที่ใช้ควบคุมสังคม </a:t>
            </a:r>
          </a:p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ส่วนในทางศาสนาหากไม่ปฏิบัติตามหลักคำสอนก็จะเกิดความเสื่อมแห่งชีวิตได้รับความทุกข์ตามเหตุแห่งการละเมิด ศาสนาจึง</a:t>
            </a:r>
          </a:p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มีความสำคัญทั้งต่อบุคคลและสังคม ดังนี้   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 1. เป็นเครื่องยึดเหนี่ยวจิตใจที่เหมือนกับเครื่องมือ เพื่อนำไปสู่เป้าหมายในการกระทำต่างๆที่มนุษย์นำมาเป็นที่พึ่งและสร้างความมั่นใจใน</a:t>
            </a:r>
          </a:p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            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การดำเนิน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ชีวิต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             2.เป็นบ่อเกิดแห่งความสามัคคีของสมาชิกรวมไปถึงความสามัคคีของมวลมนุษยชาติและช่วยลดความขัดแย้งทำให้เกิดความ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สันติ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             3. เป็นเครื่องมือในการอบรมสั่งสอน ขัดเกลาสมาชิกของสังคม เพราะศาสนาสร้างความเคารพศรัทราขึ้นในจิตใจของมนุษย์ให้ยึดมั่นและ</a:t>
            </a:r>
          </a:p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ปฏิบัติตามคำสั่งสอนให้รู้จัก เกรงกลัวต่อบาป ปลูกฝังให้รู้จิตกระทำความดีที่เป็นประโยชน์ต่อตนเองและ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สังคม</a:t>
            </a:r>
          </a:p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            4.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ทำให้การปฏิบัติตนของสมาชิกในสังคม เป็นบรรทัดฐานเดียวกันบุคคลใดยึดมั่นในหลักคำสอนก็จะทำให้ตัวเองมีความสุขความเจริญ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    ได้รับความเลื่อมใสศรัทธาจากผู้อื่นมายิ่งๆขึ้น</a:t>
            </a:r>
            <a:br>
              <a:rPr lang="th-TH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             5. หลักคำสอนต่างๆของศาสนาที่ประพฤติปฏิบัติสืบทอดกันมายาวนานกลายเป็นบ่อเกิดแห่งขนบธรรมเนียมประเพณีอันดีงาม ที่หลายคน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    ต้องยึดถือปฏิบัติ เช่น การไปวัด การไหว้  พระ การถือศีลอด การไปโบสถ์</a:t>
            </a:r>
            <a:br>
              <a:rPr lang="th-TH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             6. เป็นสัญลักษณ์ของสังคม เพราะศาสนาเป็นเครื่องหมายที่แสดงให้เห็นถึงความเป็นอันหนึ่งอันเดียวกัน เช่น วันพระชาวพุทธไปวัด 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    วันศุกร์ชาวมุสลิมไปสุเหร่า วันอาทิตย์ชาวคริสต์ไปโบสถ์ เป็นต้น</a:t>
            </a:r>
            <a:br>
              <a:rPr lang="th-TH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             7. ศาสนาเป็นเครื่องดับความเร่าร้อนทางใจ ทำให้ใจสงบเย็นและสามารถจูงใจและผูกใจคนไว้ได้อย่างแน่นแฟ้น ใน การยึดมั่นต่อคำสั่งสอน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    ซึ่งจะบันดาลให้มนุษย์สุขทุกข์ได้</a:t>
            </a:r>
            <a:br>
              <a:rPr lang="th-TH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             8. เป็นมรดกของสังคม ศาสนาเป็นมรดกทางวัฒนธรรมที่สำคัญยิ่งของสังคมโลก เพราะทุกศาสนามีศาสนวัตถุ ศาสนิกชน หลักธรรม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    คำสอนและศาสนพิธีต่างๆมากมายที่เป็นเครื่องชี้นำความก้าวหน้าหรือความเสื่อมถอยของสังคมได้อย่างดี</a:t>
            </a:r>
            <a:br>
              <a:rPr lang="th-TH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             9. เป็นบ่อเกิดแห่งจริยธรรม ศีลธรรมและคุณธรรม โดยเฉพาะการศึกษาทั้งในด้านพุทธศึกษา จริยศึกษาและพลศึกษา</a:t>
            </a:r>
            <a:br>
              <a:rPr lang="th-TH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             10. เป็นสิ่งที่แยกมนุษย์ออกจากสัตว์ เพราะสัตว์ไม่มีศาสนา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305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/>
              <a:t>ลักษณะของศาสนา</a:t>
            </a:r>
            <a:endParaRPr lang="th-TH" dirty="0"/>
          </a:p>
          <a:p>
            <a:r>
              <a:rPr lang="th-TH" dirty="0"/>
              <a:t>   ศาสนา หมายถึง คำสั่งสอน ซึ่งทุกศาสนาประกอบด้วยลักษณะสำคัญที่มีจุดหมายเดียวกันคือ สอนให้คนเป็นคนดี เข้ากับสังคมได้ ให้คนมีที่ยึดเหนี่ยวจิตใจมีความสามารถ มีบรรทัดฐานในการปฏิบัติทั้งยังเป็นที่รวมแห่งความเชื่อและความเคารพนับถือสูงสุดของมนุษย์ในการอยู่ร่วมกัน แต่ลักษณะคำสอนของแต่ละศาสนาอาจเหมือนกัน คล้ายคลึงกันหรือแตกต่างกันก็ขึ้นอยู่กับอุปลักษณะและหน้าที่ทางสังคม นอกจากนี้คำสั่งสอนของพุทธศาสนายังมีเป้าหมายให้มีผู้ศึกษามีทัศนคติที่ดีงาม มีคุณธรรมประจำตนและมีแนวทางปฏิบัติได้ถูกต้องสามารถแก้ปัญหาต่างๆได้จนบรรลุความสำเร็จในชีวิตและพ้นทุกข์ได้ ซึ่งเมื่อพัฒนาตนเองได้ก็จะนำไปสู่การพัฒนาสังคมต่อไปด้วย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3057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/>
              <a:t>ความสัมพันธ์ระหว่างศาสนากับการดำเนินชีวิต</a:t>
            </a:r>
            <a:endParaRPr lang="th-TH" dirty="0"/>
          </a:p>
          <a:p>
            <a:r>
              <a:rPr lang="th-TH" dirty="0"/>
              <a:t>   ศาสนาเป็นสิ่งที่มีมาช้านาน ในระยะแรกศาสนาเป็นสิ่งที่ถูกกำหนดขึ้นมาเพื่อขจัดความหวาดกลัวสิ่งต่างๆ ที่ล้อมรอบตัวของมนุษย์ คิดว่าปรากฏการณ์ทางธรรมชาติที่เกิดขึ้นมาจากการกระทำของผู้มีฤทธิ์มากกว่าตน เมื่อมนุษย์เริ่มเรียนรู้ธรรมชาติมากขึ้นและเกิดเป็นศาสนาที่มีเหตุผลเข้ามาเป็นแบบแผนและเป็นแนวทางในการดำเนินชีวิต ความเชื่อศรัทธาในกิจกรรมหรือพิธีกรรมต่างๆ ของแต่ละศาสนาก็กลายมาเป็นประเพณี วัฒนธรรมที่ทำสืบต่อกันมาเป็นระยะเวลายาวนาน    ศาสนาทุกศาสนา จะเป็นที่พึ่งทางใจของมนุษย์ มีหลักธรรมคำสั่งสอนที่มุ่งหมายสั่งสอนให้คนที่เป็นสมาชิกในสังคมเป็นคนดี มีคุณธรรมมีเหตุผลและศรัทธาในความถูกต้อง มีพิธีกรรมและเครื่องหมายหรือสัญลักษณ์ที่บ่งบอกถึงความเป็นศาสนานั้นๆ บุคคลไม่ว่าจะอยู่ในฐานะ บทบาทใดจะต้องยึดหลักธรรมในการดำเนินชีวิต เพราะธรรมหรือหลักคำสอนจะช่วยแก้ปัญหาและอุปสรรคต่างๆได้ อีกทั้งจะทำให้ทุกคนอยู่ร่วมกันได้อย่างสันติ    สำหรับคนไทยแล้ว ศาสนาเป็นสถาบันสำคัญของสังคมไทยโดยยอมรับศาสนาพุทธ เป็นศาสนาสำคัญประจำชาติและเปิดโอกาสให้บุคคลนับถือศาสนาต่างๆได้โดยอิสระ ยอมให้ศาสนาสำคัญทั้งปวงตั้งอยู่ในประเทศไทยได้ เช่นศาสนาคริสต์ อิสลาม พราหมณ์ อินดู เป็นต้น แต่ศาสนาพุทธเป็นจุดรวมจิตใจของคนไทยส่วนใหญ่ จึงได้ยึดหลักธรรมมาเป็นพื้นฐานของชีวิตเพื่อที่จะนำไปสู่ความมั่นคงของประเทศด้วย นอกจากศาสนาพุทธแล้ว ยังนำสิ่งที่มีคุณค่าของศาสนาอื่นมาผสมผสานกับหลักของศาสนาพุทธด้วย เช่น พิธีกรรมของพราหมณ์ในการตั้งศาลพระภูมิ การขึ้นบ้านใหม่ การเข้าร่วมทำกิจกรรมกับศาสนาอื่น โดยไม่ถือว่าเป็นการเสื่อมเสียหรือเป็นบาป ยอมรับการแต่งงานกับคนต่างศาสนาได้ไม่เป็นอุปสรรคต่อการอยู่ร่วมกันของครอบครัว และยังให้การคุ้มครองป้องกันศาสนาและลัทธิความเชื่อทั้งหลายที่ไม่ขัดต่อศีลธรรมอันดีของประชาชน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หลักธรรมคำสอนของศาสนา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พุทธ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พระพุทธศาสนาในประเทศไทย เป็นศาสนาที่ประชาชนส่วนใหญ่นับถือและถือว่าเป็นศาสนาประจำชาติ ที่มีอิทธิพลครอบคลุมไปถึงระบบการปกครอง กริยามารยาทตลอดจนขนบธรรมเนียมประเพณีไทย แม้แต่คนไทยที่นับถือศาสนาอื่นๆก็ยอมรับในธรรมเนียมประเพณีและมารยาทเหล่านั้นเพราะเห็นว่าเป็นของไทย หลักธรรมสำคัญของศาสนาพุทธ คือ การทำความดีไม่ทำความชั่วทั้งปวงและทำจิตใจให้บริสุทธิ์ การจะเป็นคนดีนั้นต้องปฏิบัติตามหลักธรรม คำสั่งสอนของพุทธศาสนา ซึ่งเป็นหลักธรรมสำคัญ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คือ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อริยสัจ 4 เบญขันธ์และไตรลักษณ์ 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อริยสัจ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อริยสัจ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4 เป็นหลักความจริงที่พระพุทธเจ้าตรัสรู้ด้วยพระองค์เอง ซึ่งเป็นหลักธรรมที่สอนคนให้เข้าใจปัญหา แล้วแก้ไขปัญหาได้มีอยู่ 4 ประการ คือ  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. ทุกข์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คือความทุกข์หรือปัญหา ชีวิตของทุกคนในโลกนี้มีปัญหาทั้งปัญหาทั่วไป และปัญหาสากล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 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 2. สมุทัย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คือ เหตุแห่งทุกข์ หรือสาเหตุของปัญหา โดยสอนว่าปัญหาเกิดมาจาก สาเหตุหรือปัจจัยที่เรียกว่า ตัณหาหรือความอยากต่างๆ ซึ่งจะ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แสดง  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ออกมา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  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3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. นิโรธ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คือ การดับทุกข์หรือการแก้ปัญหาให้มีสภาพที่ไม่ทุกข์ต่อไปอีก โดยเชื่อว่า มนุษย์มีความสามารถที่จะพัฒนาตนเองไปเป็นผู้แก้ปัญหา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ให้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ลุล่วง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ไปได้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4. มรรค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คือ ทางดับทุกข์หรือแนวทางการแก้ปัญหา ซึ่งมีข้อปฏิบัติให้ถึงความดับทุกข์อยู่ 8 ประการเรียกว่า มรรค 8หรือ มัณชิมาปฏิปทาน แปลว่า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ทาง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สายกลางซึ่งประกอบด้วย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   </a:t>
            </a:r>
            <a:r>
              <a:rPr lang="th-TH" i="1" dirty="0">
                <a:latin typeface="Angsana New" pitchFamily="18" charset="-34"/>
                <a:cs typeface="Angsana New" pitchFamily="18" charset="-34"/>
              </a:rPr>
              <a:t>4.1 สัมมาทิฎฐ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ิ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   </a:t>
            </a:r>
            <a:r>
              <a:rPr lang="th-TH" i="1" dirty="0">
                <a:latin typeface="Angsana New" pitchFamily="18" charset="-34"/>
                <a:cs typeface="Angsana New" pitchFamily="18" charset="-34"/>
              </a:rPr>
              <a:t>4.2 สัมมาสังกัปปะ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   </a:t>
            </a:r>
            <a:r>
              <a:rPr lang="th-TH" i="1" dirty="0">
                <a:latin typeface="Angsana New" pitchFamily="18" charset="-34"/>
                <a:cs typeface="Angsana New" pitchFamily="18" charset="-34"/>
              </a:rPr>
              <a:t>4.3 สัมมาวาจา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   </a:t>
            </a:r>
            <a:r>
              <a:rPr lang="th-TH" i="1" dirty="0">
                <a:latin typeface="Angsana New" pitchFamily="18" charset="-34"/>
                <a:cs typeface="Angsana New" pitchFamily="18" charset="-34"/>
              </a:rPr>
              <a:t>4.4 สัมมากัมมันตะ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   </a:t>
            </a:r>
            <a:r>
              <a:rPr lang="th-TH" i="1" dirty="0">
                <a:latin typeface="Angsana New" pitchFamily="18" charset="-34"/>
                <a:cs typeface="Angsana New" pitchFamily="18" charset="-34"/>
              </a:rPr>
              <a:t>4.5 สัมมาอาชีวะ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   </a:t>
            </a:r>
            <a:r>
              <a:rPr lang="th-TH" i="1" dirty="0">
                <a:latin typeface="Angsana New" pitchFamily="18" charset="-34"/>
                <a:cs typeface="Angsana New" pitchFamily="18" charset="-34"/>
              </a:rPr>
              <a:t>4.6 สัมมาวายามะ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   </a:t>
            </a:r>
            <a:r>
              <a:rPr lang="th-TH" i="1" dirty="0">
                <a:latin typeface="Angsana New" pitchFamily="18" charset="-34"/>
                <a:cs typeface="Angsana New" pitchFamily="18" charset="-34"/>
              </a:rPr>
              <a:t>4.7 สัมมาสต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ิ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      </a:t>
            </a:r>
            <a:r>
              <a:rPr lang="th-TH" i="1" dirty="0">
                <a:latin typeface="Angsana New" pitchFamily="18" charset="-34"/>
                <a:cs typeface="Angsana New" pitchFamily="18" charset="-34"/>
              </a:rPr>
              <a:t>4.8 </a:t>
            </a:r>
            <a:r>
              <a:rPr lang="th-TH" i="1" dirty="0" smtClean="0">
                <a:latin typeface="Angsana New" pitchFamily="18" charset="-34"/>
                <a:cs typeface="Angsana New" pitchFamily="18" charset="-34"/>
              </a:rPr>
              <a:t>สัมมาสมาธิ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เบญจขันธ์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เบญขันธ์ หรือ ขันธ์ 5  เป็นหลังคำสอนทางพระพุทธศาสนาที่สอนให้เราเข้าใจธรรมชาติไม่หลงอยู่กับ รูป กลิ่น เสียง หรือ สัมผัสทั้งปวง ได้แก่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1 รูป คืดร่างกายทั้งหมด ซึ่งประกอบขึ้นจากสิ่งที่เป็นสสาร เช่น ผม เล็บ ฟัน หนัง กระดูก เป็นต้น 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2 เวทนา คือความรู้สึก ถ้ามีความเป็นสุข สบาย ดีใจ จัดเป็นสุขเวทนา ถ้ามีความ ไม่สบายใจ ไม่สบายกาย เสียใจ จัด เป็น อทุกขมสุขเวทนา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3 สัญญา คือความจำได้ หมายรู้ เช่น  จำชื่อเพื่อนได้ว่าคนนี้ชื่อนี้ จัดว่าเป็น สัญญา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4 สังขาร คือการปรุงแต่ง การปรุงแต่งของจิต คือการคิด ถ้าคิดในสิ่งดีก็เป็นกุศล ถ้าจิตคิดดีกายก๊แสดงหรือทำในสิ่งที่ดี</a:t>
            </a:r>
          </a:p>
          <a:p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ไตรลักษณ์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ไตร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ลักษณ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์ แปลว่า สามัญลักษณะหรือลักษณะ 3 ประการของสิ่งทั้งหลายทั้งปวงทั่วไป ซึ่งเป็นกฎธรรมชาติที่มีอยู่ในสรรพสิ่ง เป็นหลักที่แน่นอนตายตัว เป็นความจริงที่เกิดขึ้น มีองค์ประกอบ 3 ประการคือ 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อนิจจ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ตา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คือความไม่เที่ยง ความไม่ยั่งยืน ความไม่ถาวร ความไม่คงที่ ภาวะที่เกิดขึ้นแล้วเสื่อมสลายไป ทุกสิ่งทุกอย่างในโลกนี้ไม่มีอะไรเที่ยง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แท้ 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แน่นอน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มีเกิดขึ้น ดำรงอยู่และเสื่อมสลายไปในที่สุด ควรรู้จักปล่อยวาง ไม่ยึดมั่นถือมั่นในสิ่งที่เกิดขึ้น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ทุกข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ตา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คือ ความเป็นทุกข์ ภาวะที่ทนไม่ได้ เป็นความทุกข์กาย ทุกข์ใจ เช่น ทุกข์เพราะการ เกิด แก่ เจ็บ ตาย ทุกข์เพราะความรัก ความผิดหวัง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รวม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ไป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ถึงทุกข์ของสิ่งทั้งหลายทั้งปวงที่มีชีวิตและไม่มีชีวิต เป็นภาวะที่ทนอยู่ในสภาพเดิมไม่ได้  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 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3 อนันต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ตา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คือ ความไม่มีตัวตนหรือปราศจากาตัวตนที่แก้จริง สิ่งทั้งหลาย ทั้งปวงหรือสังขารทุกชนิดเป็นสิ่งสมมุติขึ้น ดำเนินไปตามเหตุ ตามปัจจัย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อย่า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ถือเป็นเรื่องจริงจังว่าตัวเรา ของเรา ซึ่งจะทำให้เกิดความลุ่มหลงและเป็นทุกข์ได้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หลักคำสอนของศาสนา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พราหมณ์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   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อาศรม 4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อาศรม 4 หมายำถึง ขั้นตอนของชีวิตหรือแนวทางปฏิบัติตามวัยเพื่อให้คุณภาพชีวิตดีขึ้น แบ่งเป็น 4 ระยะคือ       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พรหมจารี เป็นระยะของวัยศึกษาเล่าเรียน เริ่มตั้งแต่อายุ 8 ขวบ ถึง 25 ปี โดยเด็กชายทุกคน ในตระกูลพราหมณ์จะได้รับการคล้องด้ายศักดิ์สิทธิ์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เรียกว่า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สายธุรำ จากผู้ประพฤติพรหมจรรย์จึงจะถือว่าเป็นพราหมณ์โดยสมบูรณ์       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. คฤหัสถ์ เป็นระยะของวัยครองเรือน อยู่ในช่วงอายุ 25 ปีถึง 50 ปี คือ เมื่อจบการศึกษาแล้วก็มีครอบครัวประกอบอาชีพและปฏิบัติพิธีกรรม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ตาม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หน้าที่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ของตน       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. วานปรัสถ์ เป็นระยะออกบวช เพื่อแสวงหาความสงบหรือความหลุดพ้นหากไม่ละทิ้งชีวิตครองเรือนก็ต้องบำเพ็ญประโยชน์ต่อผู้อื่น       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. สันยาสี เป็นระยะสุดท้ายของชีวิต จะออกบวชจาริกแสวงบุญบำเพ็ญเพียรตามหลักศาสนาเพื่อหลุดพ้นจากความทุกข์ทั้งปวง ไม่มีการเกิดอีกคือ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โมกษะ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 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 หลักปุรษาร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ถะ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ดำเนินชีวิตที่ดีเพื่อให้พบความหลุดพ้น ซึ่งมีจุดมุ่งหมายสูงสุดของชีวิตโดยจะต้องมีหลักฝึก 4 ประการคือ       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1. อรรถ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คือ การแสวงหาทรัพย์ การสร้างฐานะทางเศรษฐกิจให้มั่นคง       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. กาม คือ การแสวงหาความสุขทางโลกตามหลักธรรมชาติของผู้ครองเรือน       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. ธรรม คือ การถึงพร้อมด้วยคุณธรรม หลักธรรม หรืออยู่ในระเบียบความประพฤติของคนในสังคม       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โมกษะ คือ ความหลุดพ้นจากความทุกข์ เป็นอิสรดภาพทางวิญญาณที่จะก่อให้เกิดความสุขอันเป็นนิรันดร์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   </a:t>
            </a: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ปรมาตมันและโมกษะ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   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ปรมาตมัน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คือ ลักษณะของการเวียนว่ายตายเกิดไม่สิ้นสุดผู้ใดประพฤติดีก็จะไปเกิดในวรรณะที่ดี ผู้ใดประพฤติชั่วก็จะไปเกิดเป็นสัตว์เดรัจฉาน   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342900" indent="-342900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โมกษะ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คือ การหลุดพ้นจากการเวียรว่ายตายเกิด ปราศจากกรรมผูกพันหลุดพ้นจากความทุกข์ทั้งปวงไม่มีการเกิดอีกตลอดไป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หลักคำสอนของศาสนา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อิสลาม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ศาสนา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อิสลาม มีพระศาสดาคือ พระมะหะหมัดหรือนบีมูฮัมหมัด ที่นับถือพระอัลเลาะห์เป็นพระเจ้าองค์เดียว และเป็นศาสนาแห่งกฎหมายเพราะมีคัมภีร์กรุอาน ที่ชัดเจนในตัวนไปถือปฏิบัติได้ทันที ผู้ที่นับถือศาสนาอิสลามเรียกว่า มุสลิมหรืออิสลามนิกชน มีหลักคำสอนสำคัญคือหลักศรัทธาหรือความเชื่อ 6 ประการกับหลักปฏิบัติ 5 ประการดังนี้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หลักศรัทธา 6 ประการ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เป็นหลักบัญญัติในคัมภีร์กรุอาน ที่กำหนดให้ผู้ที่เป็นมุสลิมศรัทธาหรือเชื่อให้หลักสำคัญ ๆ 6 ประการดังนี้    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1.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ศรัทธาในพระอัลเลาะห์องค์เดียว ไม่มีแบบอย่างใด ๆ ที่จะยกขึ้นมาเทียบเคียงพระองค์ได้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2. ศรัทธาในศาสดาองค์ก่อน ๆ และมีศรัทธาเชื่อมั่นว่าพระมะหะมัดเป็นศาสดาองค์สุดท้าย ชาวมุสลิมจะต้องเชื่อในบรรดามะลาอีกะห์(ทูตสวรรค์)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3. ศรัทธาในคัมภีร์กรุอาน โดยเชื่อว่าพระอัลเลาะห์ได้ประทานมาให้เป็นคัมภีร์สุดท้ายและสมบูรณ์ที่สุด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4. ศรัทธาในบรรดาศาสนาทูต ศาสนาฑูตเป็นบุคคลที่พระเจ้าเลือกขึ้นมาเพื่อนำคำสั่งสอนของพระองค์ไปสู่มนุษย์ซึ่งมีหลายคน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5. ศรัทธาในวันพิพากษาโลก ซึ่งเป็นวันที่มนุษย์ทุกคนจะพบกับการเปลี่ยนแปลงแล้วกลับฟื้นขึ้นมาใหม่ เพื่อรับผลกรรมจากการ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กระทำ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6. ศรัทธาในกฎสภาวการณ์ของพระเจ้า คือการเชื่อว่าสภาวะของโลกและชีวิตเป็นไปตามอำนาจของพระอัลเลาะห์ ที่ตั้งขึ้น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ปฏิบัติ 5 ประการ </a:t>
            </a: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r>
              <a:rPr lang="th-TH" b="1" dirty="0">
                <a:latin typeface="Angsana New" pitchFamily="18" charset="-34"/>
                <a:cs typeface="Angsana New" pitchFamily="18" charset="-34"/>
              </a:rPr>
              <a:t>  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การปฏิญาณตน ว่าจะศรัทธาเชื่อมั่นในพระอัลเลาะห็ องค์เดียวและมีมะหะมัดเป็นศาสนาทูตของพระอัลเลาะห็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2. การละหมาด คือ การแสดงควาเคารพตาอพระเจ้า วันละ5 ครั้ง คือ ย่ำรุ่ง กลางวัน เย็น พลบค่ำ และกลางคืน โดยหันหน้าไปทางนครเมกกะฮ์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3. ชาวมุสลิมต้องถือศีลอดเป็นเวลา 1 เดือน เรียกว่าเดือนรอมฏอน ด้วยการงดเว้นจากการรับประทานอาหาร การดื่ม การร่วมประเวณี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4. การบริจาคซากาต คือการที่ชาวมุสลิมจะต้องบริจาคทรัพย์สิน 2.5เปอร์เซ็นของรายได้ต่อปีเพื่อไว้ช่วยเหลือผู้ยากจน </a:t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dirty="0">
                <a:latin typeface="Angsana New" pitchFamily="18" charset="-34"/>
                <a:cs typeface="Angsana New" pitchFamily="18" charset="-34"/>
              </a:rPr>
              <a:t>   5. การประกอบพิธีฮัจญ์ คือการไปแสวงบุญที่วิหารกะบะห์ นครเมากกะประเทศซาอุดิอาระเบีย ด้วยในคัมภีร์กรุ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อาน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</TotalTime>
  <Words>642</Words>
  <Application>Microsoft Office PowerPoint</Application>
  <PresentationFormat>On-screen Show (4:3)</PresentationFormat>
  <Paragraphs>145</Paragraphs>
  <Slides>20</Slides>
  <Notes>20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สือการเรียนการสอน</vt:lpstr>
      <vt:lpstr>บทที่ 1 ศาสนากับการดำเนินชีวิต</vt:lpstr>
      <vt:lpstr>ความสำคัญทางศาสนา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บทที่ 2 ความสำคัญของพระพุทธศาสนาและค่านิยมที่ควรปลูกฝังในสังคมไทยตามหลังของศาสนา</vt:lpstr>
      <vt:lpstr>ความสำคัญของพระพุทธศาสนาในประเทศไทย</vt:lpstr>
      <vt:lpstr>สถานภาพของพระพุทธศาสนา</vt:lpstr>
      <vt:lpstr>หลักการของพระพุทธศาสนา</vt:lpstr>
      <vt:lpstr>การเจริญปัญญาตามหลักพระพุทธศาสนา</vt:lpstr>
      <vt:lpstr>ค่านิยมที่ควรปลูกฝังในสังคมไทยตามหลักพระพุทธศาสนา</vt:lpstr>
      <vt:lpstr>บทที่ 3 ศาสนพิธีและวันสำคัญทางพระพุทธศาสนา</vt:lpstr>
      <vt:lpstr>ศาสนพิธี</vt:lpstr>
      <vt:lpstr>ตัวอย่างศาสนพิธี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สือการเรียนการสอน</dc:title>
  <dc:creator>COM</dc:creator>
  <cp:lastModifiedBy>COM</cp:lastModifiedBy>
  <cp:revision>15</cp:revision>
  <dcterms:created xsi:type="dcterms:W3CDTF">2011-08-05T06:46:52Z</dcterms:created>
  <dcterms:modified xsi:type="dcterms:W3CDTF">2011-08-05T08:48:39Z</dcterms:modified>
</cp:coreProperties>
</file>