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0D9726C-C342-469C-8AE4-1E463196939D}" type="datetimeFigureOut">
              <a:rPr lang="th-TH" smtClean="0"/>
              <a:t>07/01/50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72C3013-FF0C-4213-9D88-AD90CDB57E76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Shopping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5301208"/>
            <a:ext cx="6368752" cy="1083350"/>
          </a:xfrm>
        </p:spPr>
        <p:txBody>
          <a:bodyPr>
            <a:normAutofit/>
          </a:bodyPr>
          <a:lstStyle/>
          <a:p>
            <a:r>
              <a:rPr lang="en-US" dirty="0" err="1" smtClean="0"/>
              <a:t>References;Isl</a:t>
            </a:r>
            <a:r>
              <a:rPr lang="en-US" dirty="0" smtClean="0"/>
              <a:t> </a:t>
            </a:r>
            <a:r>
              <a:rPr lang="en-US" dirty="0" err="1" smtClean="0"/>
              <a:t>collective.Vedio</a:t>
            </a:r>
            <a:r>
              <a:rPr lang="en-US" dirty="0" smtClean="0"/>
              <a:t> lesson plan</a:t>
            </a:r>
          </a:p>
          <a:p>
            <a:r>
              <a:rPr lang="en-US" dirty="0" smtClean="0"/>
              <a:t>Youtube.com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2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Carter Family 5- The Grocery Store - Level 3 - By Little Fo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2060848"/>
            <a:ext cx="6894513" cy="38782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Listen and take note for answer the questions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48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18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effectLst/>
                <a:latin typeface="Helvetica"/>
                <a:ea typeface="Times New Roman"/>
                <a:cs typeface="Cordia New"/>
              </a:rPr>
              <a:t>1) What kind of store is it?</a:t>
            </a:r>
            <a:endParaRPr lang="en-US" sz="2800" dirty="0">
              <a:ea typeface="Calibri"/>
              <a:cs typeface="Cordia New"/>
            </a:endParaRPr>
          </a:p>
          <a:p>
            <a:pPr marL="0" indent="0">
              <a:lnSpc>
                <a:spcPts val="1650"/>
              </a:lnSpc>
              <a:spcAft>
                <a:spcPts val="750"/>
              </a:spcAft>
              <a:buNone/>
            </a:pPr>
            <a:r>
              <a:rPr lang="en-US" dirty="0" smtClean="0">
                <a:solidFill>
                  <a:srgbClr val="000000"/>
                </a:solidFill>
                <a:effectLst/>
                <a:latin typeface="Helvetica"/>
                <a:ea typeface="Times New Roman"/>
                <a:cs typeface="Cordia New"/>
              </a:rPr>
              <a:t>    ________________________</a:t>
            </a:r>
            <a:endParaRPr lang="en-US" sz="2800" dirty="0"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effectLst/>
                <a:latin typeface="Helvetica"/>
                <a:ea typeface="Times New Roman"/>
                <a:cs typeface="Cordia New"/>
              </a:rPr>
              <a:t>2) What did Dad do? What did Mom do?</a:t>
            </a:r>
            <a:endParaRPr lang="en-US" sz="2800" dirty="0">
              <a:ea typeface="Calibri"/>
              <a:cs typeface="Cordia New"/>
            </a:endParaRPr>
          </a:p>
          <a:p>
            <a:pPr marL="0" lvl="0" indent="0">
              <a:lnSpc>
                <a:spcPts val="1650"/>
              </a:lnSpc>
              <a:spcAft>
                <a:spcPts val="75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    ________________________</a:t>
            </a:r>
          </a:p>
          <a:p>
            <a:pPr marL="0" lvl="0" indent="0">
              <a:lnSpc>
                <a:spcPts val="1650"/>
              </a:lnSpc>
              <a:spcAft>
                <a:spcPts val="750"/>
              </a:spcAft>
              <a:buNone/>
            </a:pPr>
            <a:endParaRPr lang="en-US" sz="2800" dirty="0">
              <a:solidFill>
                <a:srgbClr val="000000"/>
              </a:solidFill>
              <a:latin typeface="Helvetica"/>
              <a:ea typeface="Calibri"/>
              <a:cs typeface="Cordia New"/>
            </a:endParaRPr>
          </a:p>
          <a:p>
            <a:pPr marL="0" lvl="0" indent="0">
              <a:lnSpc>
                <a:spcPts val="1650"/>
              </a:lnSpc>
              <a:spcAft>
                <a:spcPts val="750"/>
              </a:spcAft>
              <a:buNone/>
            </a:pPr>
            <a:r>
              <a:rPr lang="en-US" sz="3600" b="1" dirty="0">
                <a:solidFill>
                  <a:prstClr val="black"/>
                </a:solidFill>
                <a:ea typeface="Calibri"/>
                <a:cs typeface="Cordia New"/>
              </a:rPr>
              <a:t>3) Put the words in order: </a:t>
            </a:r>
            <a:endParaRPr lang="en-US" sz="3600" b="1" dirty="0" smtClean="0">
              <a:solidFill>
                <a:prstClr val="black"/>
              </a:solidFill>
              <a:ea typeface="Calibri"/>
              <a:cs typeface="Cordia New"/>
            </a:endParaRPr>
          </a:p>
          <a:p>
            <a:pPr marL="0" lvl="0" indent="0">
              <a:lnSpc>
                <a:spcPts val="1650"/>
              </a:lnSpc>
              <a:spcAft>
                <a:spcPts val="750"/>
              </a:spcAft>
              <a:buNone/>
            </a:pPr>
            <a:r>
              <a:rPr lang="en-US" sz="3600" b="1" dirty="0">
                <a:solidFill>
                  <a:prstClr val="black"/>
                </a:solidFill>
                <a:ea typeface="Calibri"/>
                <a:cs typeface="Cordia New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ea typeface="Calibri"/>
                <a:cs typeface="Cordia New"/>
              </a:rPr>
              <a:t>    </a:t>
            </a:r>
            <a:r>
              <a:rPr lang="en-US" sz="3600" b="1" dirty="0" smtClean="0">
                <a:solidFill>
                  <a:prstClr val="black"/>
                </a:solidFill>
                <a:ea typeface="Calibri"/>
                <a:cs typeface="Cordia New"/>
              </a:rPr>
              <a:t>into </a:t>
            </a:r>
            <a:r>
              <a:rPr lang="en-US" sz="3600" b="1" dirty="0" smtClean="0">
                <a:solidFill>
                  <a:prstClr val="black"/>
                </a:solidFill>
                <a:ea typeface="Calibri"/>
                <a:cs typeface="Cordia New"/>
              </a:rPr>
              <a:t>/apples/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Cordia New"/>
              </a:rPr>
              <a:t>bag</a:t>
            </a:r>
            <a:r>
              <a:rPr lang="en-US" sz="3600" b="1" dirty="0" smtClean="0">
                <a:solidFill>
                  <a:prstClr val="black"/>
                </a:solidFill>
                <a:ea typeface="Calibri"/>
                <a:cs typeface="Cordia New"/>
              </a:rPr>
              <a:t>./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Cordia New"/>
              </a:rPr>
              <a:t>a </a:t>
            </a:r>
            <a:r>
              <a:rPr lang="en-US" sz="3600" b="1" dirty="0" smtClean="0">
                <a:solidFill>
                  <a:prstClr val="black"/>
                </a:solidFill>
                <a:ea typeface="Calibri"/>
                <a:cs typeface="Cordia New"/>
              </a:rPr>
              <a:t>/Harry/ </a:t>
            </a:r>
            <a:r>
              <a:rPr lang="en-US" sz="3600" b="1" dirty="0">
                <a:solidFill>
                  <a:prstClr val="black"/>
                </a:solidFill>
                <a:ea typeface="Calibri"/>
                <a:cs typeface="Cordia New"/>
              </a:rPr>
              <a:t>put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    ________________________</a:t>
            </a: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and answer the questions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539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4) What did Emmy grab?</a:t>
            </a:r>
            <a:endParaRPr lang="en-US" sz="2000" dirty="0">
              <a:latin typeface="Calibri"/>
              <a:ea typeface="Calibri"/>
              <a:cs typeface="Cordia New"/>
            </a:endParaRPr>
          </a:p>
          <a:p>
            <a:pPr marL="0" indent="0">
              <a:lnSpc>
                <a:spcPts val="1650"/>
              </a:lnSpc>
              <a:spcAft>
                <a:spcPts val="750"/>
              </a:spcAft>
              <a:buNone/>
            </a:pPr>
            <a:r>
              <a:rPr lang="en-US" i="1" dirty="0" smtClean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:</a:t>
            </a: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 Emmy grabbed a ________________________</a:t>
            </a:r>
            <a:endParaRPr lang="en-US" sz="2000" dirty="0">
              <a:latin typeface="Calibri"/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5) What are they shopping for now?</a:t>
            </a:r>
            <a:endParaRPr lang="en-US" sz="2000" dirty="0">
              <a:latin typeface="Calibri"/>
              <a:ea typeface="Calibri"/>
              <a:cs typeface="Cordia New"/>
            </a:endParaRPr>
          </a:p>
          <a:p>
            <a:pPr marL="342900" lvl="0" indent="-342900">
              <a:lnSpc>
                <a:spcPts val="1650"/>
              </a:lnSpc>
              <a:spcBef>
                <a:spcPts val="750"/>
              </a:spcBef>
              <a:spcAft>
                <a:spcPts val="75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meat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ordia New"/>
            </a:endParaRPr>
          </a:p>
          <a:p>
            <a:pPr marL="342900" lvl="0" indent="-342900">
              <a:lnSpc>
                <a:spcPts val="1650"/>
              </a:lnSpc>
              <a:spcBef>
                <a:spcPts val="750"/>
              </a:spcBef>
              <a:spcAft>
                <a:spcPts val="75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fruit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ordia New"/>
            </a:endParaRPr>
          </a:p>
          <a:p>
            <a:pPr marL="342900" lvl="0" indent="-342900">
              <a:lnSpc>
                <a:spcPts val="1650"/>
              </a:lnSpc>
              <a:spcBef>
                <a:spcPts val="750"/>
              </a:spcBef>
              <a:spcAft>
                <a:spcPts val="75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vegetables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ordia New"/>
            </a:endParaRPr>
          </a:p>
          <a:p>
            <a:pPr marL="342900" lvl="0" indent="-342900">
              <a:lnSpc>
                <a:spcPts val="1650"/>
              </a:lnSpc>
              <a:spcBef>
                <a:spcPts val="750"/>
              </a:spcBef>
              <a:spcAft>
                <a:spcPts val="75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Helvetica"/>
                <a:ea typeface="Times New Roman"/>
                <a:cs typeface="Cordia New"/>
              </a:rPr>
              <a:t>bread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ordia New"/>
            </a:endParaRP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and answer the questions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027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/>
              <a:t>6) What did Mom say about cookies?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/>
              <a:t>Fill the gap: Cookies are ________________________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/>
              <a:t>7) What did Mom do with the soda</a:t>
            </a:r>
            <a:r>
              <a:rPr lang="en-US" sz="2600" b="1" dirty="0" smtClean="0"/>
              <a:t>?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 smtClean="0"/>
              <a:t>-----------------------------------------------------------------</a:t>
            </a:r>
            <a:endParaRPr lang="en-US" sz="2600" b="1" dirty="0"/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 smtClean="0"/>
              <a:t>8)Put </a:t>
            </a:r>
            <a:r>
              <a:rPr lang="en-US" sz="2600" b="1" dirty="0"/>
              <a:t>the words in order: </a:t>
            </a:r>
            <a:endParaRPr lang="en-US" sz="2600" b="1" dirty="0" smtClean="0"/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 smtClean="0"/>
              <a:t>cart</a:t>
            </a:r>
            <a:r>
              <a:rPr lang="en-US" sz="2600" b="1" dirty="0"/>
              <a:t>. sneak into candy Oliver the to </a:t>
            </a:r>
            <a:r>
              <a:rPr lang="en-US" sz="2600" b="1" dirty="0" smtClean="0"/>
              <a:t>tried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600" b="1" dirty="0" smtClean="0"/>
              <a:t>----------------------------------------------------------------------</a:t>
            </a:r>
            <a:endParaRPr lang="en-US" sz="2600" b="1" dirty="0"/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and answer the questions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83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dirty="0"/>
              <a:t>9) What does your mom think is junk food? Are there things she won't buy at the store?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dirty="0" smtClean="0"/>
              <a:t>-----------------------------------------------------------------------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dirty="0" smtClean="0"/>
              <a:t>10</a:t>
            </a:r>
            <a:r>
              <a:rPr lang="en-US" dirty="0"/>
              <a:t>) Who do you think put the chips in the cart?</a:t>
            </a:r>
          </a:p>
          <a:p>
            <a:pPr marL="0" indent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dirty="0" smtClean="0"/>
              <a:t>----------------------------------------------------------------------</a:t>
            </a: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and answer the questions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52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90</TotalTime>
  <Words>168</Words>
  <Application>Microsoft Office PowerPoint</Application>
  <PresentationFormat>On-screen Show (4:3)</PresentationFormat>
  <Paragraphs>34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Hardcover</vt:lpstr>
      <vt:lpstr>Shopping</vt:lpstr>
      <vt:lpstr>Listen and take note for answer the questions</vt:lpstr>
      <vt:lpstr>Questions and answer the questions</vt:lpstr>
      <vt:lpstr>Questions and answer the questions</vt:lpstr>
      <vt:lpstr>Questions and answer the questions</vt:lpstr>
      <vt:lpstr>Questions and answer the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</dc:title>
  <dc:creator>KKD Windows 7 V.3</dc:creator>
  <cp:lastModifiedBy>COM2</cp:lastModifiedBy>
  <cp:revision>6</cp:revision>
  <dcterms:created xsi:type="dcterms:W3CDTF">2017-07-12T02:57:46Z</dcterms:created>
  <dcterms:modified xsi:type="dcterms:W3CDTF">2007-01-06T21:38:10Z</dcterms:modified>
</cp:coreProperties>
</file>