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8D08B9F-5DBB-406F-8AE0-203288E67BAA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6AD1F44-04B4-44C4-904C-F66279E0E4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Talking about yourself.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648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My name is ………. My surname is ………..</a:t>
            </a:r>
          </a:p>
          <a:p>
            <a:pPr marL="0" indent="0">
              <a:buNone/>
            </a:pPr>
            <a:r>
              <a:rPr lang="en-US" dirty="0" smtClean="0"/>
              <a:t>My nick name is ………. I don’t have any brothers or sisters. ?( I have …… brother/ sister) I live in …………. I am ………………..</a:t>
            </a:r>
          </a:p>
          <a:p>
            <a:pPr marL="0" indent="0">
              <a:buNone/>
            </a:pPr>
            <a:r>
              <a:rPr lang="en-US" dirty="0" smtClean="0"/>
              <a:t>I don’t have any pets. ( I have ……..) My </a:t>
            </a:r>
            <a:r>
              <a:rPr lang="en-US" dirty="0" err="1" smtClean="0"/>
              <a:t>favourite</a:t>
            </a:r>
            <a:r>
              <a:rPr lang="en-US" dirty="0" smtClean="0"/>
              <a:t> food is ………. My </a:t>
            </a:r>
            <a:r>
              <a:rPr lang="en-US" dirty="0" err="1" smtClean="0"/>
              <a:t>favourite</a:t>
            </a:r>
            <a:r>
              <a:rPr lang="en-US" dirty="0" smtClean="0"/>
              <a:t> drink is ……………. I like ……………………., My </a:t>
            </a:r>
            <a:r>
              <a:rPr lang="en-US" dirty="0" err="1" smtClean="0"/>
              <a:t>favourite</a:t>
            </a:r>
            <a:r>
              <a:rPr lang="en-US" dirty="0" smtClean="0"/>
              <a:t> band/singer is …………………  My phone number is …………… My email address is …….. My birthday is on ……………….. My </a:t>
            </a:r>
            <a:r>
              <a:rPr lang="en-US" dirty="0" err="1" smtClean="0"/>
              <a:t>favourite</a:t>
            </a:r>
            <a:r>
              <a:rPr lang="en-US" dirty="0" smtClean="0"/>
              <a:t> sport is ……………….  I like ……………………. </a:t>
            </a:r>
            <a:r>
              <a:rPr lang="en-US" smtClean="0"/>
              <a:t>I always …………………….and I go to bed at 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102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Rewriting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Rewriting</dc:title>
  <dc:creator>ATC</dc:creator>
  <cp:lastModifiedBy>ATC</cp:lastModifiedBy>
  <cp:revision>3</cp:revision>
  <dcterms:created xsi:type="dcterms:W3CDTF">2017-06-14T03:28:00Z</dcterms:created>
  <dcterms:modified xsi:type="dcterms:W3CDTF">2017-06-14T03:56:53Z</dcterms:modified>
</cp:coreProperties>
</file>