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74005-B608-4180-99A9-324415643398}" type="datetimeFigureOut">
              <a:rPr lang="th-TH" smtClean="0"/>
              <a:t>29/02/59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2BF79-B5F9-4905-88A1-E209E1E02C9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67478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74005-B608-4180-99A9-324415643398}" type="datetimeFigureOut">
              <a:rPr lang="th-TH" smtClean="0"/>
              <a:t>29/02/59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2BF79-B5F9-4905-88A1-E209E1E02C9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96641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74005-B608-4180-99A9-324415643398}" type="datetimeFigureOut">
              <a:rPr lang="th-TH" smtClean="0"/>
              <a:t>29/02/59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2BF79-B5F9-4905-88A1-E209E1E02C9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50828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74005-B608-4180-99A9-324415643398}" type="datetimeFigureOut">
              <a:rPr lang="th-TH" smtClean="0"/>
              <a:t>29/02/59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2BF79-B5F9-4905-88A1-E209E1E02C9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00365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74005-B608-4180-99A9-324415643398}" type="datetimeFigureOut">
              <a:rPr lang="th-TH" smtClean="0"/>
              <a:t>29/02/59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2BF79-B5F9-4905-88A1-E209E1E02C9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73671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74005-B608-4180-99A9-324415643398}" type="datetimeFigureOut">
              <a:rPr lang="th-TH" smtClean="0"/>
              <a:t>29/02/59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2BF79-B5F9-4905-88A1-E209E1E02C9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73554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74005-B608-4180-99A9-324415643398}" type="datetimeFigureOut">
              <a:rPr lang="th-TH" smtClean="0"/>
              <a:t>29/02/59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2BF79-B5F9-4905-88A1-E209E1E02C9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75276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74005-B608-4180-99A9-324415643398}" type="datetimeFigureOut">
              <a:rPr lang="th-TH" smtClean="0"/>
              <a:t>29/02/59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2BF79-B5F9-4905-88A1-E209E1E02C9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03878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74005-B608-4180-99A9-324415643398}" type="datetimeFigureOut">
              <a:rPr lang="th-TH" smtClean="0"/>
              <a:t>29/02/59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2BF79-B5F9-4905-88A1-E209E1E02C9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89438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74005-B608-4180-99A9-324415643398}" type="datetimeFigureOut">
              <a:rPr lang="th-TH" smtClean="0"/>
              <a:t>29/02/59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2BF79-B5F9-4905-88A1-E209E1E02C9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20223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74005-B608-4180-99A9-324415643398}" type="datetimeFigureOut">
              <a:rPr lang="th-TH" smtClean="0"/>
              <a:t>29/02/59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2BF79-B5F9-4905-88A1-E209E1E02C9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52256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974005-B608-4180-99A9-324415643398}" type="datetimeFigureOut">
              <a:rPr lang="th-TH" smtClean="0"/>
              <a:t>29/02/59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E2BF79-B5F9-4905-88A1-E209E1E02C9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57744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 for interview</a:t>
            </a:r>
            <a:endParaRPr lang="th-T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PWC.3</a:t>
            </a:r>
          </a:p>
          <a:p>
            <a:r>
              <a:rPr lang="en-US" dirty="0" smtClean="0"/>
              <a:t>Foreign Languages Department</a:t>
            </a:r>
          </a:p>
          <a:p>
            <a:r>
              <a:rPr lang="en-US" dirty="0" err="1" smtClean="0"/>
              <a:t>Aj.Kittikarn</a:t>
            </a:r>
            <a:r>
              <a:rPr lang="en-US" dirty="0" smtClean="0"/>
              <a:t> </a:t>
            </a:r>
            <a:r>
              <a:rPr lang="en-US" dirty="0" err="1" smtClean="0"/>
              <a:t>Thanabodeeumpol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20132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Aft>
                <a:spcPts val="0"/>
              </a:spcAft>
            </a:pPr>
            <a:r>
              <a:rPr lang="en-US" dirty="0">
                <a:ea typeface="Calibri"/>
                <a:cs typeface="Cordia New"/>
              </a:rPr>
              <a:t>What do you see yourself doing five years from now?</a:t>
            </a:r>
          </a:p>
          <a:p>
            <a:pPr>
              <a:spcAft>
                <a:spcPts val="0"/>
              </a:spcAft>
            </a:pPr>
            <a:r>
              <a:rPr lang="en-US" dirty="0" smtClean="0">
                <a:ea typeface="Calibri"/>
                <a:cs typeface="Cordia New"/>
              </a:rPr>
              <a:t>How </a:t>
            </a:r>
            <a:r>
              <a:rPr lang="en-US" dirty="0">
                <a:ea typeface="Calibri"/>
                <a:cs typeface="Cordia New"/>
              </a:rPr>
              <a:t>do you go to school?</a:t>
            </a:r>
          </a:p>
          <a:p>
            <a:pPr>
              <a:spcAft>
                <a:spcPts val="0"/>
              </a:spcAft>
            </a:pPr>
            <a:r>
              <a:rPr lang="en-US" dirty="0" smtClean="0">
                <a:ea typeface="Calibri"/>
                <a:cs typeface="Cordia New"/>
              </a:rPr>
              <a:t>Do </a:t>
            </a:r>
            <a:r>
              <a:rPr lang="en-US" dirty="0">
                <a:ea typeface="Calibri"/>
                <a:cs typeface="Cordia New"/>
              </a:rPr>
              <a:t>you like to travel abroad?  Yes or No and explain why.</a:t>
            </a:r>
          </a:p>
          <a:p>
            <a:pPr>
              <a:spcAft>
                <a:spcPts val="0"/>
              </a:spcAft>
            </a:pPr>
            <a:r>
              <a:rPr lang="en-US" dirty="0" smtClean="0">
                <a:ea typeface="Calibri"/>
                <a:cs typeface="Cordia New"/>
              </a:rPr>
              <a:t>Would </a:t>
            </a:r>
            <a:r>
              <a:rPr lang="en-US" dirty="0">
                <a:ea typeface="Calibri"/>
                <a:cs typeface="Cordia New"/>
              </a:rPr>
              <a:t>you like to hike a rain forest or visit big city?</a:t>
            </a:r>
          </a:p>
          <a:p>
            <a:pPr>
              <a:spcAft>
                <a:spcPts val="0"/>
              </a:spcAft>
            </a:pPr>
            <a:r>
              <a:rPr lang="en-US" smtClean="0">
                <a:ea typeface="Calibri"/>
                <a:cs typeface="Cordia New"/>
              </a:rPr>
              <a:t>Do </a:t>
            </a:r>
            <a:r>
              <a:rPr lang="en-US" dirty="0">
                <a:ea typeface="Calibri"/>
                <a:cs typeface="Cordia New"/>
              </a:rPr>
              <a:t>you think its good to visit museum? Explain why.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765062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>
              <a:spcAft>
                <a:spcPts val="0"/>
              </a:spcAft>
            </a:pPr>
            <a:r>
              <a:rPr lang="en-US" dirty="0">
                <a:ea typeface="Calibri"/>
                <a:cs typeface="Cordia New"/>
              </a:rPr>
              <a:t>What time do you get up?</a:t>
            </a:r>
          </a:p>
          <a:p>
            <a:pPr marL="228600">
              <a:spcAft>
                <a:spcPts val="0"/>
              </a:spcAft>
            </a:pPr>
            <a:r>
              <a:rPr lang="en-US" dirty="0">
                <a:ea typeface="Calibri"/>
                <a:cs typeface="Cordia New"/>
              </a:rPr>
              <a:t>Why do you learn English?</a:t>
            </a:r>
          </a:p>
          <a:p>
            <a:pPr marL="228600">
              <a:spcAft>
                <a:spcPts val="0"/>
              </a:spcAft>
            </a:pPr>
            <a:r>
              <a:rPr lang="en-US" dirty="0">
                <a:ea typeface="Calibri"/>
                <a:cs typeface="Cordia New"/>
              </a:rPr>
              <a:t>Which sport do you like?</a:t>
            </a:r>
          </a:p>
          <a:p>
            <a:pPr marL="228600">
              <a:spcAft>
                <a:spcPts val="0"/>
              </a:spcAft>
            </a:pPr>
            <a:r>
              <a:rPr lang="en-US" dirty="0">
                <a:ea typeface="Calibri"/>
                <a:cs typeface="Cordia New"/>
              </a:rPr>
              <a:t>How often do you do your homework?</a:t>
            </a:r>
          </a:p>
          <a:p>
            <a:pPr marL="228600">
              <a:spcAft>
                <a:spcPts val="0"/>
              </a:spcAft>
            </a:pPr>
            <a:r>
              <a:rPr lang="en-US" dirty="0">
                <a:ea typeface="Calibri"/>
                <a:cs typeface="Cordia New"/>
              </a:rPr>
              <a:t>Do you clean your room every week?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774306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>
              <a:spcAft>
                <a:spcPts val="0"/>
              </a:spcAft>
            </a:pPr>
            <a:r>
              <a:rPr lang="en-US" dirty="0">
                <a:ea typeface="Calibri"/>
                <a:cs typeface="Cordia New"/>
              </a:rPr>
              <a:t>Where do you have a breakfast?</a:t>
            </a:r>
          </a:p>
          <a:p>
            <a:pPr marL="228600">
              <a:spcAft>
                <a:spcPts val="0"/>
              </a:spcAft>
            </a:pPr>
            <a:r>
              <a:rPr lang="en-US" dirty="0">
                <a:ea typeface="Calibri"/>
                <a:cs typeface="Cordia New"/>
              </a:rPr>
              <a:t>How do you come to school?</a:t>
            </a:r>
          </a:p>
          <a:p>
            <a:pPr marL="228600">
              <a:spcAft>
                <a:spcPts val="0"/>
              </a:spcAft>
            </a:pPr>
            <a:r>
              <a:rPr lang="en-US" dirty="0">
                <a:ea typeface="Calibri"/>
                <a:cs typeface="Cordia New"/>
              </a:rPr>
              <a:t>What time do you go to bed every night?</a:t>
            </a:r>
          </a:p>
          <a:p>
            <a:pPr marL="228600">
              <a:spcAft>
                <a:spcPts val="0"/>
              </a:spcAft>
            </a:pPr>
            <a:r>
              <a:rPr lang="en-US" dirty="0">
                <a:ea typeface="Calibri"/>
                <a:cs typeface="Cordia New"/>
              </a:rPr>
              <a:t>Would you like to eat ice-cream?</a:t>
            </a:r>
          </a:p>
          <a:p>
            <a:pPr marL="228600">
              <a:spcAft>
                <a:spcPts val="0"/>
              </a:spcAft>
            </a:pPr>
            <a:r>
              <a:rPr lang="en-US" dirty="0">
                <a:ea typeface="Calibri"/>
                <a:cs typeface="Cordia New"/>
              </a:rPr>
              <a:t>Which football team do you like?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934053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>
              <a:spcAft>
                <a:spcPts val="0"/>
              </a:spcAft>
            </a:pPr>
            <a:r>
              <a:rPr lang="en-US" dirty="0">
                <a:ea typeface="Calibri"/>
                <a:cs typeface="Cordia New"/>
              </a:rPr>
              <a:t>When is Thai New Year?</a:t>
            </a:r>
          </a:p>
          <a:p>
            <a:pPr marL="228600">
              <a:spcAft>
                <a:spcPts val="0"/>
              </a:spcAft>
            </a:pPr>
            <a:r>
              <a:rPr lang="en-US" dirty="0">
                <a:ea typeface="Calibri"/>
                <a:cs typeface="Cordia New"/>
              </a:rPr>
              <a:t>Who is your favorite Thai singer?</a:t>
            </a:r>
          </a:p>
          <a:p>
            <a:pPr marL="228600">
              <a:spcAft>
                <a:spcPts val="0"/>
              </a:spcAft>
            </a:pPr>
            <a:r>
              <a:rPr lang="en-US" dirty="0">
                <a:ea typeface="Calibri"/>
                <a:cs typeface="Cordia New"/>
              </a:rPr>
              <a:t>What subject do you like to learn the most?</a:t>
            </a:r>
          </a:p>
          <a:p>
            <a:pPr marL="228600">
              <a:spcAft>
                <a:spcPts val="0"/>
              </a:spcAft>
            </a:pPr>
            <a:r>
              <a:rPr lang="en-US" dirty="0">
                <a:ea typeface="Calibri"/>
                <a:cs typeface="Cordia New"/>
              </a:rPr>
              <a:t>How often do you go shopping?</a:t>
            </a:r>
          </a:p>
          <a:p>
            <a:pPr marL="228600">
              <a:spcAft>
                <a:spcPts val="0"/>
              </a:spcAft>
            </a:pPr>
            <a:r>
              <a:rPr lang="en-US" dirty="0">
                <a:ea typeface="Calibri"/>
                <a:cs typeface="Cordia New"/>
              </a:rPr>
              <a:t>If you have long holidays, what would you like to do?</a:t>
            </a:r>
          </a:p>
          <a:p>
            <a:pPr marL="0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894605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0"/>
              </a:spcAft>
            </a:pPr>
            <a:r>
              <a:rPr lang="en-US" dirty="0">
                <a:ea typeface="Calibri"/>
                <a:cs typeface="Angsana New"/>
              </a:rPr>
              <a:t> What do you do when you have a headache?</a:t>
            </a:r>
            <a:endParaRPr lang="en-US" dirty="0">
              <a:ea typeface="Calibri"/>
              <a:cs typeface="Cordia New"/>
            </a:endParaRPr>
          </a:p>
          <a:p>
            <a:pPr>
              <a:spcAft>
                <a:spcPts val="0"/>
              </a:spcAft>
            </a:pPr>
            <a:r>
              <a:rPr lang="en-US" dirty="0">
                <a:ea typeface="Calibri"/>
                <a:cs typeface="Angsana New"/>
              </a:rPr>
              <a:t> </a:t>
            </a:r>
            <a:r>
              <a:rPr lang="en-US" dirty="0" smtClean="0">
                <a:ea typeface="Calibri"/>
                <a:cs typeface="Angsana New"/>
              </a:rPr>
              <a:t>How </a:t>
            </a:r>
            <a:r>
              <a:rPr lang="en-US" dirty="0">
                <a:ea typeface="Calibri"/>
                <a:cs typeface="Angsana New"/>
              </a:rPr>
              <a:t>often do you exercise?</a:t>
            </a:r>
            <a:endParaRPr lang="en-US" dirty="0">
              <a:ea typeface="Calibri"/>
              <a:cs typeface="Cordia New"/>
            </a:endParaRPr>
          </a:p>
          <a:p>
            <a:pPr>
              <a:spcAft>
                <a:spcPts val="0"/>
              </a:spcAft>
            </a:pPr>
            <a:r>
              <a:rPr lang="en-US" dirty="0">
                <a:ea typeface="Calibri"/>
                <a:cs typeface="Angsana New"/>
              </a:rPr>
              <a:t> </a:t>
            </a:r>
            <a:r>
              <a:rPr lang="en-US" dirty="0" smtClean="0">
                <a:ea typeface="Calibri"/>
                <a:cs typeface="Angsana New"/>
              </a:rPr>
              <a:t>Are </a:t>
            </a:r>
            <a:r>
              <a:rPr lang="en-US" dirty="0">
                <a:ea typeface="Calibri"/>
                <a:cs typeface="Angsana New"/>
              </a:rPr>
              <a:t>you going to work or continue studying after PWC3?</a:t>
            </a:r>
            <a:endParaRPr lang="en-US" dirty="0">
              <a:ea typeface="Calibri"/>
              <a:cs typeface="Cordia New"/>
            </a:endParaRPr>
          </a:p>
          <a:p>
            <a:pPr>
              <a:spcAft>
                <a:spcPts val="0"/>
              </a:spcAft>
            </a:pPr>
            <a:r>
              <a:rPr lang="en-US" dirty="0" smtClean="0">
                <a:ea typeface="Calibri"/>
                <a:cs typeface="Angsana New"/>
              </a:rPr>
              <a:t>What </a:t>
            </a:r>
            <a:r>
              <a:rPr lang="en-US" dirty="0">
                <a:ea typeface="Calibri"/>
                <a:cs typeface="Angsana New"/>
              </a:rPr>
              <a:t>are you going to do after school?</a:t>
            </a:r>
            <a:endParaRPr lang="en-US" dirty="0">
              <a:ea typeface="Calibri"/>
              <a:cs typeface="Cordia New"/>
            </a:endParaRPr>
          </a:p>
          <a:p>
            <a:pPr>
              <a:spcAft>
                <a:spcPts val="0"/>
              </a:spcAft>
            </a:pPr>
            <a:r>
              <a:rPr lang="en-US" dirty="0" smtClean="0">
                <a:ea typeface="Calibri"/>
                <a:cs typeface="Angsana New"/>
              </a:rPr>
              <a:t>Who </a:t>
            </a:r>
            <a:r>
              <a:rPr lang="en-US" dirty="0">
                <a:ea typeface="Calibri"/>
                <a:cs typeface="Angsana New"/>
              </a:rPr>
              <a:t>are you going to eat dinner with tonight?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942622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0"/>
              </a:spcAft>
            </a:pPr>
            <a:r>
              <a:rPr lang="en-US" dirty="0">
                <a:ea typeface="Calibri"/>
                <a:cs typeface="Angsana New"/>
              </a:rPr>
              <a:t>Are you going to buy anything this weekend?</a:t>
            </a:r>
            <a:endParaRPr lang="en-US" dirty="0">
              <a:ea typeface="Calibri"/>
              <a:cs typeface="Cordia New"/>
            </a:endParaRPr>
          </a:p>
          <a:p>
            <a:pPr>
              <a:spcAft>
                <a:spcPts val="0"/>
              </a:spcAft>
            </a:pPr>
            <a:r>
              <a:rPr lang="en-US" dirty="0">
                <a:ea typeface="Calibri"/>
                <a:cs typeface="Angsana New"/>
              </a:rPr>
              <a:t>      Where are you going to work after PWC3?</a:t>
            </a:r>
            <a:endParaRPr lang="en-US" dirty="0">
              <a:ea typeface="Calibri"/>
              <a:cs typeface="Cordia New"/>
            </a:endParaRPr>
          </a:p>
          <a:p>
            <a:pPr>
              <a:spcAft>
                <a:spcPts val="0"/>
              </a:spcAft>
            </a:pPr>
            <a:r>
              <a:rPr lang="en-US" dirty="0">
                <a:ea typeface="Calibri"/>
                <a:cs typeface="Angsana New"/>
              </a:rPr>
              <a:t>      Where were you born?</a:t>
            </a:r>
            <a:endParaRPr lang="en-US" dirty="0">
              <a:ea typeface="Calibri"/>
              <a:cs typeface="Cordia New"/>
            </a:endParaRPr>
          </a:p>
          <a:p>
            <a:pPr>
              <a:spcAft>
                <a:spcPts val="0"/>
              </a:spcAft>
            </a:pPr>
            <a:r>
              <a:rPr lang="en-US" dirty="0">
                <a:ea typeface="Calibri"/>
                <a:cs typeface="Angsana New"/>
              </a:rPr>
              <a:t>      What kind of job are you interested in?</a:t>
            </a:r>
            <a:endParaRPr lang="en-US" dirty="0">
              <a:ea typeface="Calibri"/>
              <a:cs typeface="Cordia New"/>
            </a:endParaRPr>
          </a:p>
          <a:p>
            <a:pPr>
              <a:spcAft>
                <a:spcPts val="0"/>
              </a:spcAft>
            </a:pPr>
            <a:r>
              <a:rPr lang="en-US" dirty="0">
                <a:ea typeface="Calibri"/>
                <a:cs typeface="Angsana New"/>
              </a:rPr>
              <a:t>      What’s your dream job?</a:t>
            </a:r>
            <a:endParaRPr lang="en-US" dirty="0">
              <a:ea typeface="Calibri"/>
              <a:cs typeface="Cordia New"/>
            </a:endParaRP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718426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0"/>
              </a:spcAft>
            </a:pPr>
            <a:r>
              <a:rPr lang="en-US" dirty="0">
                <a:ea typeface="Calibri"/>
                <a:cs typeface="Angsana New"/>
              </a:rPr>
              <a:t>What are your salary requirements?</a:t>
            </a:r>
            <a:endParaRPr lang="en-US" dirty="0">
              <a:ea typeface="Calibri"/>
              <a:cs typeface="Cordia New"/>
            </a:endParaRPr>
          </a:p>
          <a:p>
            <a:pPr>
              <a:spcAft>
                <a:spcPts val="0"/>
              </a:spcAft>
            </a:pPr>
            <a:r>
              <a:rPr lang="en-US" dirty="0">
                <a:ea typeface="Calibri"/>
                <a:cs typeface="Angsana New"/>
              </a:rPr>
              <a:t>      Where is your home now?</a:t>
            </a:r>
            <a:endParaRPr lang="en-US" dirty="0">
              <a:ea typeface="Calibri"/>
              <a:cs typeface="Cordia New"/>
            </a:endParaRPr>
          </a:p>
          <a:p>
            <a:pPr>
              <a:spcAft>
                <a:spcPts val="0"/>
              </a:spcAft>
            </a:pPr>
            <a:r>
              <a:rPr lang="en-US" dirty="0">
                <a:ea typeface="Calibri"/>
                <a:cs typeface="Angsana New"/>
              </a:rPr>
              <a:t>      What are your goals for the future?</a:t>
            </a:r>
            <a:endParaRPr lang="en-US" dirty="0">
              <a:ea typeface="Calibri"/>
              <a:cs typeface="Cordia New"/>
            </a:endParaRPr>
          </a:p>
          <a:p>
            <a:pPr>
              <a:spcAft>
                <a:spcPts val="0"/>
              </a:spcAft>
            </a:pPr>
            <a:r>
              <a:rPr lang="en-US" dirty="0">
                <a:ea typeface="Calibri"/>
                <a:cs typeface="Angsana New"/>
              </a:rPr>
              <a:t>      What is your greatest strength?</a:t>
            </a:r>
            <a:endParaRPr lang="en-US" dirty="0">
              <a:ea typeface="Calibri"/>
              <a:cs typeface="Cordia New"/>
            </a:endParaRPr>
          </a:p>
          <a:p>
            <a:pPr>
              <a:spcAft>
                <a:spcPts val="0"/>
              </a:spcAft>
            </a:pPr>
            <a:r>
              <a:rPr lang="en-US" dirty="0">
                <a:ea typeface="Calibri"/>
                <a:cs typeface="Angsana New"/>
              </a:rPr>
              <a:t>      What is your greatest weakness?</a:t>
            </a:r>
            <a:endParaRPr lang="en-US" dirty="0">
              <a:ea typeface="Calibri"/>
              <a:cs typeface="Cordia New"/>
            </a:endParaRP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008678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0"/>
              </a:spcAft>
            </a:pPr>
            <a:r>
              <a:rPr lang="en-US" dirty="0">
                <a:ea typeface="Calibri"/>
                <a:cs typeface="Cordia New"/>
              </a:rPr>
              <a:t>What time do you go home?</a:t>
            </a:r>
          </a:p>
          <a:p>
            <a:pPr>
              <a:spcAft>
                <a:spcPts val="0"/>
              </a:spcAft>
            </a:pPr>
            <a:r>
              <a:rPr lang="en-US" dirty="0" smtClean="0">
                <a:ea typeface="Calibri"/>
                <a:cs typeface="Cordia New"/>
              </a:rPr>
              <a:t>How </a:t>
            </a:r>
            <a:r>
              <a:rPr lang="en-US" dirty="0">
                <a:ea typeface="Calibri"/>
                <a:cs typeface="Cordia New"/>
              </a:rPr>
              <a:t>often do you drink water?</a:t>
            </a:r>
          </a:p>
          <a:p>
            <a:pPr>
              <a:spcAft>
                <a:spcPts val="0"/>
              </a:spcAft>
            </a:pPr>
            <a:r>
              <a:rPr lang="en-US" dirty="0" smtClean="0">
                <a:ea typeface="Calibri"/>
                <a:cs typeface="Cordia New"/>
              </a:rPr>
              <a:t>How </a:t>
            </a:r>
            <a:r>
              <a:rPr lang="en-US" dirty="0">
                <a:ea typeface="Calibri"/>
                <a:cs typeface="Cordia New"/>
              </a:rPr>
              <a:t>often do you brush your teeth?</a:t>
            </a:r>
          </a:p>
          <a:p>
            <a:pPr>
              <a:spcAft>
                <a:spcPts val="0"/>
              </a:spcAft>
            </a:pPr>
            <a:r>
              <a:rPr lang="en-US" dirty="0" smtClean="0">
                <a:ea typeface="Calibri"/>
                <a:cs typeface="Cordia New"/>
              </a:rPr>
              <a:t>How </a:t>
            </a:r>
            <a:r>
              <a:rPr lang="en-US" dirty="0">
                <a:ea typeface="Calibri"/>
                <a:cs typeface="Cordia New"/>
              </a:rPr>
              <a:t>often do you get eight or more hours of sleep?</a:t>
            </a:r>
          </a:p>
          <a:p>
            <a:pPr>
              <a:spcAft>
                <a:spcPts val="0"/>
              </a:spcAft>
            </a:pPr>
            <a:r>
              <a:rPr lang="en-US" dirty="0" smtClean="0">
                <a:ea typeface="Calibri"/>
                <a:cs typeface="Cordia New"/>
              </a:rPr>
              <a:t>How </a:t>
            </a:r>
            <a:r>
              <a:rPr lang="en-US" dirty="0">
                <a:ea typeface="Calibri"/>
                <a:cs typeface="Cordia New"/>
              </a:rPr>
              <a:t>often do you eat sweets?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1419794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0"/>
              </a:spcAft>
            </a:pPr>
            <a:r>
              <a:rPr lang="en-US" dirty="0">
                <a:ea typeface="Calibri"/>
                <a:cs typeface="Cordia New"/>
              </a:rPr>
              <a:t>What have you learned in English?</a:t>
            </a:r>
          </a:p>
          <a:p>
            <a:pPr>
              <a:spcAft>
                <a:spcPts val="0"/>
              </a:spcAft>
            </a:pPr>
            <a:r>
              <a:rPr lang="en-US" dirty="0" smtClean="0">
                <a:ea typeface="Calibri"/>
                <a:cs typeface="Cordia New"/>
              </a:rPr>
              <a:t> How </a:t>
            </a:r>
            <a:r>
              <a:rPr lang="en-US" dirty="0">
                <a:ea typeface="Calibri"/>
                <a:cs typeface="Cordia New"/>
              </a:rPr>
              <a:t>many siblings have you got?</a:t>
            </a:r>
          </a:p>
          <a:p>
            <a:pPr>
              <a:spcAft>
                <a:spcPts val="0"/>
              </a:spcAft>
            </a:pPr>
            <a:r>
              <a:rPr lang="en-US" dirty="0">
                <a:ea typeface="Calibri"/>
                <a:cs typeface="Cordia New"/>
              </a:rPr>
              <a:t> </a:t>
            </a:r>
            <a:r>
              <a:rPr lang="en-US" dirty="0" smtClean="0">
                <a:ea typeface="Calibri"/>
                <a:cs typeface="Cordia New"/>
              </a:rPr>
              <a:t>What </a:t>
            </a:r>
            <a:r>
              <a:rPr lang="en-US" dirty="0">
                <a:ea typeface="Calibri"/>
                <a:cs typeface="Cordia New"/>
              </a:rPr>
              <a:t>are your hobbies?</a:t>
            </a:r>
          </a:p>
          <a:p>
            <a:pPr>
              <a:spcAft>
                <a:spcPts val="0"/>
              </a:spcAft>
            </a:pPr>
            <a:r>
              <a:rPr lang="en-US" dirty="0">
                <a:ea typeface="Calibri"/>
                <a:cs typeface="Cordia New"/>
              </a:rPr>
              <a:t> </a:t>
            </a:r>
            <a:r>
              <a:rPr lang="en-US" dirty="0" smtClean="0">
                <a:ea typeface="Calibri"/>
                <a:cs typeface="Cordia New"/>
              </a:rPr>
              <a:t>What </a:t>
            </a:r>
            <a:r>
              <a:rPr lang="en-US" dirty="0">
                <a:ea typeface="Calibri"/>
                <a:cs typeface="Cordia New"/>
              </a:rPr>
              <a:t>do you do in your spare time?</a:t>
            </a:r>
          </a:p>
          <a:p>
            <a:pPr>
              <a:spcAft>
                <a:spcPts val="0"/>
              </a:spcAft>
            </a:pPr>
            <a:r>
              <a:rPr lang="en-US" dirty="0">
                <a:ea typeface="Calibri"/>
                <a:cs typeface="Cordia New"/>
              </a:rPr>
              <a:t> </a:t>
            </a:r>
            <a:r>
              <a:rPr lang="en-US" dirty="0" smtClean="0">
                <a:ea typeface="Calibri"/>
                <a:cs typeface="Cordia New"/>
              </a:rPr>
              <a:t>What </a:t>
            </a:r>
            <a:r>
              <a:rPr lang="en-US" dirty="0">
                <a:ea typeface="Calibri"/>
                <a:cs typeface="Cordia New"/>
              </a:rPr>
              <a:t>five words would describe you?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054159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388</Words>
  <Application>Microsoft Office PowerPoint</Application>
  <PresentationFormat>On-screen Show (4:3)</PresentationFormat>
  <Paragraphs>49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Question for interview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 for interview</dc:title>
  <dc:creator>KKD Windows 7 V.3</dc:creator>
  <cp:lastModifiedBy>KKD Windows 7 V.3</cp:lastModifiedBy>
  <cp:revision>2</cp:revision>
  <dcterms:created xsi:type="dcterms:W3CDTF">2016-02-29T02:40:12Z</dcterms:created>
  <dcterms:modified xsi:type="dcterms:W3CDTF">2016-02-29T02:51:02Z</dcterms:modified>
</cp:coreProperties>
</file>