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4005-B608-4180-99A9-324415643398}" type="datetimeFigureOut">
              <a:rPr lang="th-TH" smtClean="0"/>
              <a:t>29/02/59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BF79-B5F9-4905-88A1-E209E1E02C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747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4005-B608-4180-99A9-324415643398}" type="datetimeFigureOut">
              <a:rPr lang="th-TH" smtClean="0"/>
              <a:t>29/02/59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BF79-B5F9-4905-88A1-E209E1E02C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664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4005-B608-4180-99A9-324415643398}" type="datetimeFigureOut">
              <a:rPr lang="th-TH" smtClean="0"/>
              <a:t>29/02/59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BF79-B5F9-4905-88A1-E209E1E02C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082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4005-B608-4180-99A9-324415643398}" type="datetimeFigureOut">
              <a:rPr lang="th-TH" smtClean="0"/>
              <a:t>29/02/59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BF79-B5F9-4905-88A1-E209E1E02C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036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4005-B608-4180-99A9-324415643398}" type="datetimeFigureOut">
              <a:rPr lang="th-TH" smtClean="0"/>
              <a:t>29/02/59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BF79-B5F9-4905-88A1-E209E1E02C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3671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4005-B608-4180-99A9-324415643398}" type="datetimeFigureOut">
              <a:rPr lang="th-TH" smtClean="0"/>
              <a:t>29/02/59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BF79-B5F9-4905-88A1-E209E1E02C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355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4005-B608-4180-99A9-324415643398}" type="datetimeFigureOut">
              <a:rPr lang="th-TH" smtClean="0"/>
              <a:t>29/02/59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BF79-B5F9-4905-88A1-E209E1E02C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5276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4005-B608-4180-99A9-324415643398}" type="datetimeFigureOut">
              <a:rPr lang="th-TH" smtClean="0"/>
              <a:t>29/02/59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BF79-B5F9-4905-88A1-E209E1E02C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3878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4005-B608-4180-99A9-324415643398}" type="datetimeFigureOut">
              <a:rPr lang="th-TH" smtClean="0"/>
              <a:t>29/02/59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BF79-B5F9-4905-88A1-E209E1E02C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943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4005-B608-4180-99A9-324415643398}" type="datetimeFigureOut">
              <a:rPr lang="th-TH" smtClean="0"/>
              <a:t>29/02/59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BF79-B5F9-4905-88A1-E209E1E02C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022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4005-B608-4180-99A9-324415643398}" type="datetimeFigureOut">
              <a:rPr lang="th-TH" smtClean="0"/>
              <a:t>29/02/59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BF79-B5F9-4905-88A1-E209E1E02C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225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74005-B608-4180-99A9-324415643398}" type="datetimeFigureOut">
              <a:rPr lang="th-TH" smtClean="0"/>
              <a:t>29/02/59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2BF79-B5F9-4905-88A1-E209E1E02C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77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 for interview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PWC.3</a:t>
            </a:r>
          </a:p>
          <a:p>
            <a:r>
              <a:rPr lang="en-US" dirty="0" smtClean="0"/>
              <a:t>Foreign Languages Department</a:t>
            </a:r>
          </a:p>
          <a:p>
            <a:r>
              <a:rPr lang="en-US" dirty="0" err="1" smtClean="0"/>
              <a:t>Aj.Kittikarn</a:t>
            </a:r>
            <a:r>
              <a:rPr lang="en-US" dirty="0" smtClean="0"/>
              <a:t> </a:t>
            </a:r>
            <a:r>
              <a:rPr lang="en-US" dirty="0" err="1" smtClean="0"/>
              <a:t>Thanabodeeumpol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013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en-US" dirty="0">
                <a:ea typeface="Calibri"/>
                <a:cs typeface="Cordia New"/>
              </a:rPr>
              <a:t>What do you see yourself doing five years from now?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ea typeface="Calibri"/>
                <a:cs typeface="Cordia New"/>
              </a:rPr>
              <a:t>How </a:t>
            </a:r>
            <a:r>
              <a:rPr lang="en-US" dirty="0">
                <a:ea typeface="Calibri"/>
                <a:cs typeface="Cordia New"/>
              </a:rPr>
              <a:t>do you go to school?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ea typeface="Calibri"/>
                <a:cs typeface="Cordia New"/>
              </a:rPr>
              <a:t>Do </a:t>
            </a:r>
            <a:r>
              <a:rPr lang="en-US" dirty="0">
                <a:ea typeface="Calibri"/>
                <a:cs typeface="Cordia New"/>
              </a:rPr>
              <a:t>you like to travel abroad?  Yes or No and explain why.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ea typeface="Calibri"/>
                <a:cs typeface="Cordia New"/>
              </a:rPr>
              <a:t>Would </a:t>
            </a:r>
            <a:r>
              <a:rPr lang="en-US" dirty="0">
                <a:ea typeface="Calibri"/>
                <a:cs typeface="Cordia New"/>
              </a:rPr>
              <a:t>you like to hike a rain forest or visit big city?</a:t>
            </a:r>
          </a:p>
          <a:p>
            <a:pPr>
              <a:spcAft>
                <a:spcPts val="0"/>
              </a:spcAft>
            </a:pPr>
            <a:r>
              <a:rPr lang="en-US" smtClean="0">
                <a:ea typeface="Calibri"/>
                <a:cs typeface="Cordia New"/>
              </a:rPr>
              <a:t>Do </a:t>
            </a:r>
            <a:r>
              <a:rPr lang="en-US" dirty="0">
                <a:ea typeface="Calibri"/>
                <a:cs typeface="Cordia New"/>
              </a:rPr>
              <a:t>you think its good to visit museum? Explain why.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6506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>
              <a:spcAft>
                <a:spcPts val="0"/>
              </a:spcAft>
            </a:pPr>
            <a:r>
              <a:rPr lang="en-US" dirty="0">
                <a:ea typeface="Calibri"/>
                <a:cs typeface="Cordia New"/>
              </a:rPr>
              <a:t>What time do you get up?</a:t>
            </a:r>
          </a:p>
          <a:p>
            <a:pPr marL="228600">
              <a:spcAft>
                <a:spcPts val="0"/>
              </a:spcAft>
            </a:pPr>
            <a:r>
              <a:rPr lang="en-US" dirty="0">
                <a:ea typeface="Calibri"/>
                <a:cs typeface="Cordia New"/>
              </a:rPr>
              <a:t>Why do you learn English?</a:t>
            </a:r>
          </a:p>
          <a:p>
            <a:pPr marL="228600">
              <a:spcAft>
                <a:spcPts val="0"/>
              </a:spcAft>
            </a:pPr>
            <a:r>
              <a:rPr lang="en-US" dirty="0">
                <a:ea typeface="Calibri"/>
                <a:cs typeface="Cordia New"/>
              </a:rPr>
              <a:t>Which sport do you like?</a:t>
            </a:r>
          </a:p>
          <a:p>
            <a:pPr marL="228600">
              <a:spcAft>
                <a:spcPts val="0"/>
              </a:spcAft>
            </a:pPr>
            <a:r>
              <a:rPr lang="en-US" dirty="0">
                <a:ea typeface="Calibri"/>
                <a:cs typeface="Cordia New"/>
              </a:rPr>
              <a:t>How often do you do your homework?</a:t>
            </a:r>
          </a:p>
          <a:p>
            <a:pPr marL="228600">
              <a:spcAft>
                <a:spcPts val="0"/>
              </a:spcAft>
            </a:pPr>
            <a:r>
              <a:rPr lang="en-US" dirty="0">
                <a:ea typeface="Calibri"/>
                <a:cs typeface="Cordia New"/>
              </a:rPr>
              <a:t>Do you clean your room every week?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7430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>
              <a:spcAft>
                <a:spcPts val="0"/>
              </a:spcAft>
            </a:pPr>
            <a:r>
              <a:rPr lang="en-US" dirty="0">
                <a:ea typeface="Calibri"/>
                <a:cs typeface="Cordia New"/>
              </a:rPr>
              <a:t>Where do you have a breakfast?</a:t>
            </a:r>
          </a:p>
          <a:p>
            <a:pPr marL="228600">
              <a:spcAft>
                <a:spcPts val="0"/>
              </a:spcAft>
            </a:pPr>
            <a:r>
              <a:rPr lang="en-US" dirty="0">
                <a:ea typeface="Calibri"/>
                <a:cs typeface="Cordia New"/>
              </a:rPr>
              <a:t>How do you come to school?</a:t>
            </a:r>
          </a:p>
          <a:p>
            <a:pPr marL="228600">
              <a:spcAft>
                <a:spcPts val="0"/>
              </a:spcAft>
            </a:pPr>
            <a:r>
              <a:rPr lang="en-US" dirty="0">
                <a:ea typeface="Calibri"/>
                <a:cs typeface="Cordia New"/>
              </a:rPr>
              <a:t>What time do you go to bed every night?</a:t>
            </a:r>
          </a:p>
          <a:p>
            <a:pPr marL="228600">
              <a:spcAft>
                <a:spcPts val="0"/>
              </a:spcAft>
            </a:pPr>
            <a:r>
              <a:rPr lang="en-US" dirty="0">
                <a:ea typeface="Calibri"/>
                <a:cs typeface="Cordia New"/>
              </a:rPr>
              <a:t>Would you like to eat ice-cream?</a:t>
            </a:r>
          </a:p>
          <a:p>
            <a:pPr marL="228600">
              <a:spcAft>
                <a:spcPts val="0"/>
              </a:spcAft>
            </a:pPr>
            <a:r>
              <a:rPr lang="en-US" dirty="0">
                <a:ea typeface="Calibri"/>
                <a:cs typeface="Cordia New"/>
              </a:rPr>
              <a:t>Which football team do you like?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34053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>
              <a:spcAft>
                <a:spcPts val="0"/>
              </a:spcAft>
            </a:pPr>
            <a:r>
              <a:rPr lang="en-US" dirty="0">
                <a:ea typeface="Calibri"/>
                <a:cs typeface="Cordia New"/>
              </a:rPr>
              <a:t>When is Thai New Year?</a:t>
            </a:r>
          </a:p>
          <a:p>
            <a:pPr marL="228600">
              <a:spcAft>
                <a:spcPts val="0"/>
              </a:spcAft>
            </a:pPr>
            <a:r>
              <a:rPr lang="en-US" dirty="0">
                <a:ea typeface="Calibri"/>
                <a:cs typeface="Cordia New"/>
              </a:rPr>
              <a:t>Who is your favorite Thai singer?</a:t>
            </a:r>
          </a:p>
          <a:p>
            <a:pPr marL="228600">
              <a:spcAft>
                <a:spcPts val="0"/>
              </a:spcAft>
            </a:pPr>
            <a:r>
              <a:rPr lang="en-US" dirty="0">
                <a:ea typeface="Calibri"/>
                <a:cs typeface="Cordia New"/>
              </a:rPr>
              <a:t>What subject do you like to learn the most?</a:t>
            </a:r>
          </a:p>
          <a:p>
            <a:pPr marL="228600">
              <a:spcAft>
                <a:spcPts val="0"/>
              </a:spcAft>
            </a:pPr>
            <a:r>
              <a:rPr lang="en-US" dirty="0">
                <a:ea typeface="Calibri"/>
                <a:cs typeface="Cordia New"/>
              </a:rPr>
              <a:t>How often do you go shopping?</a:t>
            </a:r>
          </a:p>
          <a:p>
            <a:pPr marL="228600">
              <a:spcAft>
                <a:spcPts val="0"/>
              </a:spcAft>
            </a:pPr>
            <a:r>
              <a:rPr lang="en-US" dirty="0">
                <a:ea typeface="Calibri"/>
                <a:cs typeface="Cordia New"/>
              </a:rPr>
              <a:t>If you have long holidays, what would you like to do?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94605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dirty="0">
                <a:ea typeface="Calibri"/>
                <a:cs typeface="Angsana New"/>
              </a:rPr>
              <a:t> What do you do when you have a headache?</a:t>
            </a:r>
            <a:endParaRPr lang="en-US" dirty="0">
              <a:ea typeface="Calibri"/>
              <a:cs typeface="Cordia New"/>
            </a:endParaRPr>
          </a:p>
          <a:p>
            <a:pPr>
              <a:spcAft>
                <a:spcPts val="0"/>
              </a:spcAft>
            </a:pPr>
            <a:r>
              <a:rPr lang="en-US" dirty="0">
                <a:ea typeface="Calibri"/>
                <a:cs typeface="Angsana New"/>
              </a:rPr>
              <a:t> </a:t>
            </a:r>
            <a:r>
              <a:rPr lang="en-US" dirty="0" smtClean="0">
                <a:ea typeface="Calibri"/>
                <a:cs typeface="Angsana New"/>
              </a:rPr>
              <a:t>How </a:t>
            </a:r>
            <a:r>
              <a:rPr lang="en-US" dirty="0">
                <a:ea typeface="Calibri"/>
                <a:cs typeface="Angsana New"/>
              </a:rPr>
              <a:t>often do you exercise?</a:t>
            </a:r>
            <a:endParaRPr lang="en-US" dirty="0">
              <a:ea typeface="Calibri"/>
              <a:cs typeface="Cordia New"/>
            </a:endParaRPr>
          </a:p>
          <a:p>
            <a:pPr>
              <a:spcAft>
                <a:spcPts val="0"/>
              </a:spcAft>
            </a:pPr>
            <a:r>
              <a:rPr lang="en-US" dirty="0">
                <a:ea typeface="Calibri"/>
                <a:cs typeface="Angsana New"/>
              </a:rPr>
              <a:t> </a:t>
            </a:r>
            <a:r>
              <a:rPr lang="en-US" dirty="0" smtClean="0">
                <a:ea typeface="Calibri"/>
                <a:cs typeface="Angsana New"/>
              </a:rPr>
              <a:t>Are </a:t>
            </a:r>
            <a:r>
              <a:rPr lang="en-US" dirty="0">
                <a:ea typeface="Calibri"/>
                <a:cs typeface="Angsana New"/>
              </a:rPr>
              <a:t>you going to work or continue studying after PWC3?</a:t>
            </a:r>
            <a:endParaRPr lang="en-US" dirty="0">
              <a:ea typeface="Calibri"/>
              <a:cs typeface="Cordia New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ea typeface="Calibri"/>
                <a:cs typeface="Angsana New"/>
              </a:rPr>
              <a:t>What </a:t>
            </a:r>
            <a:r>
              <a:rPr lang="en-US" dirty="0">
                <a:ea typeface="Calibri"/>
                <a:cs typeface="Angsana New"/>
              </a:rPr>
              <a:t>are you going to do after school?</a:t>
            </a:r>
            <a:endParaRPr lang="en-US" dirty="0">
              <a:ea typeface="Calibri"/>
              <a:cs typeface="Cordia New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ea typeface="Calibri"/>
                <a:cs typeface="Angsana New"/>
              </a:rPr>
              <a:t>Who </a:t>
            </a:r>
            <a:r>
              <a:rPr lang="en-US" dirty="0">
                <a:ea typeface="Calibri"/>
                <a:cs typeface="Angsana New"/>
              </a:rPr>
              <a:t>are you going to eat dinner with tonight?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42622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dirty="0">
                <a:ea typeface="Calibri"/>
                <a:cs typeface="Angsana New"/>
              </a:rPr>
              <a:t>Are you going to buy anything this weekend?</a:t>
            </a:r>
            <a:endParaRPr lang="en-US" dirty="0">
              <a:ea typeface="Calibri"/>
              <a:cs typeface="Cordia New"/>
            </a:endParaRPr>
          </a:p>
          <a:p>
            <a:pPr>
              <a:spcAft>
                <a:spcPts val="0"/>
              </a:spcAft>
            </a:pPr>
            <a:r>
              <a:rPr lang="en-US" dirty="0">
                <a:ea typeface="Calibri"/>
                <a:cs typeface="Angsana New"/>
              </a:rPr>
              <a:t>      Where are you going to work after PWC3?</a:t>
            </a:r>
            <a:endParaRPr lang="en-US" dirty="0">
              <a:ea typeface="Calibri"/>
              <a:cs typeface="Cordia New"/>
            </a:endParaRPr>
          </a:p>
          <a:p>
            <a:pPr>
              <a:spcAft>
                <a:spcPts val="0"/>
              </a:spcAft>
            </a:pPr>
            <a:r>
              <a:rPr lang="en-US" dirty="0">
                <a:ea typeface="Calibri"/>
                <a:cs typeface="Angsana New"/>
              </a:rPr>
              <a:t>      Where were you born?</a:t>
            </a:r>
            <a:endParaRPr lang="en-US" dirty="0">
              <a:ea typeface="Calibri"/>
              <a:cs typeface="Cordia New"/>
            </a:endParaRPr>
          </a:p>
          <a:p>
            <a:pPr>
              <a:spcAft>
                <a:spcPts val="0"/>
              </a:spcAft>
            </a:pPr>
            <a:r>
              <a:rPr lang="en-US" dirty="0">
                <a:ea typeface="Calibri"/>
                <a:cs typeface="Angsana New"/>
              </a:rPr>
              <a:t>      What kind of job are you interested in?</a:t>
            </a:r>
            <a:endParaRPr lang="en-US" dirty="0">
              <a:ea typeface="Calibri"/>
              <a:cs typeface="Cordia New"/>
            </a:endParaRPr>
          </a:p>
          <a:p>
            <a:pPr>
              <a:spcAft>
                <a:spcPts val="0"/>
              </a:spcAft>
            </a:pPr>
            <a:r>
              <a:rPr lang="en-US" dirty="0">
                <a:ea typeface="Calibri"/>
                <a:cs typeface="Angsana New"/>
              </a:rPr>
              <a:t>      What’s your dream job?</a:t>
            </a:r>
            <a:endParaRPr lang="en-US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1842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dirty="0">
                <a:ea typeface="Calibri"/>
                <a:cs typeface="Angsana New"/>
              </a:rPr>
              <a:t>What are your salary requirements?</a:t>
            </a:r>
            <a:endParaRPr lang="en-US" dirty="0">
              <a:ea typeface="Calibri"/>
              <a:cs typeface="Cordia New"/>
            </a:endParaRPr>
          </a:p>
          <a:p>
            <a:pPr>
              <a:spcAft>
                <a:spcPts val="0"/>
              </a:spcAft>
            </a:pPr>
            <a:r>
              <a:rPr lang="en-US" dirty="0">
                <a:ea typeface="Calibri"/>
                <a:cs typeface="Angsana New"/>
              </a:rPr>
              <a:t>      Where is your home now?</a:t>
            </a:r>
            <a:endParaRPr lang="en-US" dirty="0">
              <a:ea typeface="Calibri"/>
              <a:cs typeface="Cordia New"/>
            </a:endParaRPr>
          </a:p>
          <a:p>
            <a:pPr>
              <a:spcAft>
                <a:spcPts val="0"/>
              </a:spcAft>
            </a:pPr>
            <a:r>
              <a:rPr lang="en-US" dirty="0">
                <a:ea typeface="Calibri"/>
                <a:cs typeface="Angsana New"/>
              </a:rPr>
              <a:t>      What are your goals for the future?</a:t>
            </a:r>
            <a:endParaRPr lang="en-US" dirty="0">
              <a:ea typeface="Calibri"/>
              <a:cs typeface="Cordia New"/>
            </a:endParaRPr>
          </a:p>
          <a:p>
            <a:pPr>
              <a:spcAft>
                <a:spcPts val="0"/>
              </a:spcAft>
            </a:pPr>
            <a:r>
              <a:rPr lang="en-US" dirty="0">
                <a:ea typeface="Calibri"/>
                <a:cs typeface="Angsana New"/>
              </a:rPr>
              <a:t>      What is your greatest strength?</a:t>
            </a:r>
            <a:endParaRPr lang="en-US" dirty="0">
              <a:ea typeface="Calibri"/>
              <a:cs typeface="Cordia New"/>
            </a:endParaRPr>
          </a:p>
          <a:p>
            <a:pPr>
              <a:spcAft>
                <a:spcPts val="0"/>
              </a:spcAft>
            </a:pPr>
            <a:r>
              <a:rPr lang="en-US" dirty="0">
                <a:ea typeface="Calibri"/>
                <a:cs typeface="Angsana New"/>
              </a:rPr>
              <a:t>      What is your greatest weakness?</a:t>
            </a:r>
            <a:endParaRPr lang="en-US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0867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dirty="0">
                <a:ea typeface="Calibri"/>
                <a:cs typeface="Cordia New"/>
              </a:rPr>
              <a:t>What time do you go home?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ea typeface="Calibri"/>
                <a:cs typeface="Cordia New"/>
              </a:rPr>
              <a:t>How </a:t>
            </a:r>
            <a:r>
              <a:rPr lang="en-US" dirty="0">
                <a:ea typeface="Calibri"/>
                <a:cs typeface="Cordia New"/>
              </a:rPr>
              <a:t>often do you drink water?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ea typeface="Calibri"/>
                <a:cs typeface="Cordia New"/>
              </a:rPr>
              <a:t>How </a:t>
            </a:r>
            <a:r>
              <a:rPr lang="en-US" dirty="0">
                <a:ea typeface="Calibri"/>
                <a:cs typeface="Cordia New"/>
              </a:rPr>
              <a:t>often do you brush your teeth?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ea typeface="Calibri"/>
                <a:cs typeface="Cordia New"/>
              </a:rPr>
              <a:t>How </a:t>
            </a:r>
            <a:r>
              <a:rPr lang="en-US" dirty="0">
                <a:ea typeface="Calibri"/>
                <a:cs typeface="Cordia New"/>
              </a:rPr>
              <a:t>often do you get eight or more hours of sleep?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ea typeface="Calibri"/>
                <a:cs typeface="Cordia New"/>
              </a:rPr>
              <a:t>How </a:t>
            </a:r>
            <a:r>
              <a:rPr lang="en-US" dirty="0">
                <a:ea typeface="Calibri"/>
                <a:cs typeface="Cordia New"/>
              </a:rPr>
              <a:t>often do you eat sweets?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41979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dirty="0">
                <a:ea typeface="Calibri"/>
                <a:cs typeface="Cordia New"/>
              </a:rPr>
              <a:t>What have you learned in English?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ea typeface="Calibri"/>
                <a:cs typeface="Cordia New"/>
              </a:rPr>
              <a:t> How </a:t>
            </a:r>
            <a:r>
              <a:rPr lang="en-US" dirty="0">
                <a:ea typeface="Calibri"/>
                <a:cs typeface="Cordia New"/>
              </a:rPr>
              <a:t>many siblings have you got?</a:t>
            </a:r>
          </a:p>
          <a:p>
            <a:pPr>
              <a:spcAft>
                <a:spcPts val="0"/>
              </a:spcAft>
            </a:pPr>
            <a:r>
              <a:rPr lang="en-US" dirty="0">
                <a:ea typeface="Calibri"/>
                <a:cs typeface="Cordia New"/>
              </a:rPr>
              <a:t> </a:t>
            </a:r>
            <a:r>
              <a:rPr lang="en-US" dirty="0" smtClean="0">
                <a:ea typeface="Calibri"/>
                <a:cs typeface="Cordia New"/>
              </a:rPr>
              <a:t>What </a:t>
            </a:r>
            <a:r>
              <a:rPr lang="en-US" dirty="0">
                <a:ea typeface="Calibri"/>
                <a:cs typeface="Cordia New"/>
              </a:rPr>
              <a:t>are your hobbies?</a:t>
            </a:r>
          </a:p>
          <a:p>
            <a:pPr>
              <a:spcAft>
                <a:spcPts val="0"/>
              </a:spcAft>
            </a:pPr>
            <a:r>
              <a:rPr lang="en-US" dirty="0">
                <a:ea typeface="Calibri"/>
                <a:cs typeface="Cordia New"/>
              </a:rPr>
              <a:t> </a:t>
            </a:r>
            <a:r>
              <a:rPr lang="en-US" dirty="0" smtClean="0">
                <a:ea typeface="Calibri"/>
                <a:cs typeface="Cordia New"/>
              </a:rPr>
              <a:t>What </a:t>
            </a:r>
            <a:r>
              <a:rPr lang="en-US" dirty="0">
                <a:ea typeface="Calibri"/>
                <a:cs typeface="Cordia New"/>
              </a:rPr>
              <a:t>do you do in your spare time?</a:t>
            </a:r>
          </a:p>
          <a:p>
            <a:pPr>
              <a:spcAft>
                <a:spcPts val="0"/>
              </a:spcAft>
            </a:pPr>
            <a:r>
              <a:rPr lang="en-US" dirty="0">
                <a:ea typeface="Calibri"/>
                <a:cs typeface="Cordia New"/>
              </a:rPr>
              <a:t> </a:t>
            </a:r>
            <a:r>
              <a:rPr lang="en-US" dirty="0" smtClean="0">
                <a:ea typeface="Calibri"/>
                <a:cs typeface="Cordia New"/>
              </a:rPr>
              <a:t>What </a:t>
            </a:r>
            <a:r>
              <a:rPr lang="en-US" dirty="0">
                <a:ea typeface="Calibri"/>
                <a:cs typeface="Cordia New"/>
              </a:rPr>
              <a:t>five words would describe you?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5415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388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Question for interview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for interview</dc:title>
  <dc:creator>KKD Windows 7 V.3</dc:creator>
  <cp:lastModifiedBy>KKD Windows 7 V.3</cp:lastModifiedBy>
  <cp:revision>2</cp:revision>
  <dcterms:created xsi:type="dcterms:W3CDTF">2016-02-29T02:40:12Z</dcterms:created>
  <dcterms:modified xsi:type="dcterms:W3CDTF">2016-02-29T02:51:02Z</dcterms:modified>
</cp:coreProperties>
</file>